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  <p:sldMasterId id="2147483664" r:id="rId3"/>
  </p:sldMasterIdLst>
  <p:notesMasterIdLst>
    <p:notesMasterId r:id="rId24"/>
  </p:notesMasterIdLst>
  <p:sldIdLst>
    <p:sldId id="257" r:id="rId4"/>
    <p:sldId id="299" r:id="rId5"/>
    <p:sldId id="256" r:id="rId6"/>
    <p:sldId id="260" r:id="rId7"/>
    <p:sldId id="303" r:id="rId8"/>
    <p:sldId id="272" r:id="rId9"/>
    <p:sldId id="273" r:id="rId10"/>
    <p:sldId id="274" r:id="rId11"/>
    <p:sldId id="275" r:id="rId12"/>
    <p:sldId id="278" r:id="rId13"/>
    <p:sldId id="276" r:id="rId14"/>
    <p:sldId id="280" r:id="rId15"/>
    <p:sldId id="298" r:id="rId16"/>
    <p:sldId id="281" r:id="rId17"/>
    <p:sldId id="302" r:id="rId18"/>
    <p:sldId id="279" r:id="rId19"/>
    <p:sldId id="282" r:id="rId20"/>
    <p:sldId id="283" r:id="rId21"/>
    <p:sldId id="285" r:id="rId22"/>
    <p:sldId id="258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CD324-C09A-4B29-9ECA-4C1D4A92C031}" v="19" dt="2023-05-12T20:59:18.69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7532" autoAdjust="0"/>
  </p:normalViewPr>
  <p:slideViewPr>
    <p:cSldViewPr snapToGrid="0">
      <p:cViewPr varScale="1">
        <p:scale>
          <a:sx n="37" d="100"/>
          <a:sy n="37" d="100"/>
        </p:scale>
        <p:origin x="10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DeHart" userId="59644673-9a24-40c2-8eb6-7dbac7af6939" providerId="ADAL" clId="{165CD324-C09A-4B29-9ECA-4C1D4A92C031}"/>
    <pc:docChg chg="undo custSel addSld delSld modSld sldOrd">
      <pc:chgData name="John DeHart" userId="59644673-9a24-40c2-8eb6-7dbac7af6939" providerId="ADAL" clId="{165CD324-C09A-4B29-9ECA-4C1D4A92C031}" dt="2023-05-12T21:04:20.869" v="3898" actId="33524"/>
      <pc:docMkLst>
        <pc:docMk/>
      </pc:docMkLst>
      <pc:sldChg chg="addSp modSp mod">
        <pc:chgData name="John DeHart" userId="59644673-9a24-40c2-8eb6-7dbac7af6939" providerId="ADAL" clId="{165CD324-C09A-4B29-9ECA-4C1D4A92C031}" dt="2023-05-12T20:59:22.720" v="3805" actId="1076"/>
        <pc:sldMkLst>
          <pc:docMk/>
          <pc:sldMk cId="889738048" sldId="258"/>
        </pc:sldMkLst>
        <pc:graphicFrameChg chg="modGraphic">
          <ac:chgData name="John DeHart" userId="59644673-9a24-40c2-8eb6-7dbac7af6939" providerId="ADAL" clId="{165CD324-C09A-4B29-9ECA-4C1D4A92C031}" dt="2023-05-12T20:59:15.585" v="3803" actId="21"/>
          <ac:graphicFrameMkLst>
            <pc:docMk/>
            <pc:sldMk cId="889738048" sldId="258"/>
            <ac:graphicFrameMk id="5" creationId="{3F06CAD4-0084-A626-8373-9822539D11EF}"/>
          </ac:graphicFrameMkLst>
        </pc:graphicFrameChg>
        <pc:graphicFrameChg chg="add mod">
          <ac:chgData name="John DeHart" userId="59644673-9a24-40c2-8eb6-7dbac7af6939" providerId="ADAL" clId="{165CD324-C09A-4B29-9ECA-4C1D4A92C031}" dt="2023-05-12T20:59:22.720" v="3805" actId="1076"/>
          <ac:graphicFrameMkLst>
            <pc:docMk/>
            <pc:sldMk cId="889738048" sldId="258"/>
            <ac:graphicFrameMk id="8" creationId="{144204F3-EDF9-FB75-06E6-7D8291124407}"/>
          </ac:graphicFrameMkLst>
        </pc:graphicFrameChg>
      </pc:sldChg>
      <pc:sldChg chg="modSp mod modNotesTx">
        <pc:chgData name="John DeHart" userId="59644673-9a24-40c2-8eb6-7dbac7af6939" providerId="ADAL" clId="{165CD324-C09A-4B29-9ECA-4C1D4A92C031}" dt="2023-05-12T21:03:24.786" v="3897" actId="20577"/>
        <pc:sldMkLst>
          <pc:docMk/>
          <pc:sldMk cId="3809955024" sldId="272"/>
        </pc:sldMkLst>
        <pc:spChg chg="mod">
          <ac:chgData name="John DeHart" userId="59644673-9a24-40c2-8eb6-7dbac7af6939" providerId="ADAL" clId="{165CD324-C09A-4B29-9ECA-4C1D4A92C031}" dt="2023-05-12T21:03:11.284" v="3834" actId="115"/>
          <ac:spMkLst>
            <pc:docMk/>
            <pc:sldMk cId="3809955024" sldId="272"/>
            <ac:spMk id="3" creationId="{BB19AD52-A51F-4D09-8A31-920E068E7B5A}"/>
          </ac:spMkLst>
        </pc:spChg>
      </pc:sldChg>
      <pc:sldChg chg="modSp mod">
        <pc:chgData name="John DeHart" userId="59644673-9a24-40c2-8eb6-7dbac7af6939" providerId="ADAL" clId="{165CD324-C09A-4B29-9ECA-4C1D4A92C031}" dt="2023-05-12T20:42:10.713" v="2382" actId="14100"/>
        <pc:sldMkLst>
          <pc:docMk/>
          <pc:sldMk cId="553950279" sldId="273"/>
        </pc:sldMkLst>
        <pc:cxnChg chg="mod">
          <ac:chgData name="John DeHart" userId="59644673-9a24-40c2-8eb6-7dbac7af6939" providerId="ADAL" clId="{165CD324-C09A-4B29-9ECA-4C1D4A92C031}" dt="2023-05-12T20:42:10.713" v="2382" actId="14100"/>
          <ac:cxnSpMkLst>
            <pc:docMk/>
            <pc:sldMk cId="553950279" sldId="273"/>
            <ac:cxnSpMk id="53" creationId="{1B4CB49A-D639-625F-7D37-2B8158F06547}"/>
          </ac:cxnSpMkLst>
        </pc:cxnChg>
      </pc:sldChg>
      <pc:sldChg chg="modSp mod modNotesTx">
        <pc:chgData name="John DeHart" userId="59644673-9a24-40c2-8eb6-7dbac7af6939" providerId="ADAL" clId="{165CD324-C09A-4B29-9ECA-4C1D4A92C031}" dt="2023-05-12T21:04:20.869" v="3898" actId="33524"/>
        <pc:sldMkLst>
          <pc:docMk/>
          <pc:sldMk cId="2582665969" sldId="274"/>
        </pc:sldMkLst>
        <pc:spChg chg="mod">
          <ac:chgData name="John DeHart" userId="59644673-9a24-40c2-8eb6-7dbac7af6939" providerId="ADAL" clId="{165CD324-C09A-4B29-9ECA-4C1D4A92C031}" dt="2023-05-12T20:43:10.264" v="2405" actId="1035"/>
          <ac:spMkLst>
            <pc:docMk/>
            <pc:sldMk cId="2582665969" sldId="274"/>
            <ac:spMk id="6" creationId="{A32D20EC-D478-977C-E17A-EAC5A89C8EB8}"/>
          </ac:spMkLst>
        </pc:spChg>
        <pc:spChg chg="mod">
          <ac:chgData name="John DeHart" userId="59644673-9a24-40c2-8eb6-7dbac7af6939" providerId="ADAL" clId="{165CD324-C09A-4B29-9ECA-4C1D4A92C031}" dt="2023-05-12T20:37:07.279" v="2380" actId="120"/>
          <ac:spMkLst>
            <pc:docMk/>
            <pc:sldMk cId="2582665969" sldId="274"/>
            <ac:spMk id="13" creationId="{D393E80F-ACFF-0986-622F-B69CCCD7DA46}"/>
          </ac:spMkLst>
        </pc:spChg>
        <pc:grpChg chg="mod">
          <ac:chgData name="John DeHart" userId="59644673-9a24-40c2-8eb6-7dbac7af6939" providerId="ADAL" clId="{165CD324-C09A-4B29-9ECA-4C1D4A92C031}" dt="2023-05-12T20:36:52.384" v="2363" actId="1037"/>
          <ac:grpSpMkLst>
            <pc:docMk/>
            <pc:sldMk cId="2582665969" sldId="274"/>
            <ac:grpSpMk id="12" creationId="{9573F5A8-894A-5349-505A-B2ADA947B528}"/>
          </ac:grpSpMkLst>
        </pc:grpChg>
      </pc:sldChg>
      <pc:sldChg chg="addSp delSp modSp mod modNotesTx">
        <pc:chgData name="John DeHart" userId="59644673-9a24-40c2-8eb6-7dbac7af6939" providerId="ADAL" clId="{165CD324-C09A-4B29-9ECA-4C1D4A92C031}" dt="2023-05-12T20:52:40.992" v="2907" actId="20577"/>
        <pc:sldMkLst>
          <pc:docMk/>
          <pc:sldMk cId="2384707194" sldId="275"/>
        </pc:sldMkLst>
        <pc:spChg chg="mod">
          <ac:chgData name="John DeHart" userId="59644673-9a24-40c2-8eb6-7dbac7af6939" providerId="ADAL" clId="{165CD324-C09A-4B29-9ECA-4C1D4A92C031}" dt="2023-05-12T20:45:57.253" v="2457" actId="122"/>
          <ac:spMkLst>
            <pc:docMk/>
            <pc:sldMk cId="2384707194" sldId="275"/>
            <ac:spMk id="3" creationId="{4D4D3B0B-6FDB-9B2C-3DB5-DB26B0D34A92}"/>
          </ac:spMkLst>
        </pc:spChg>
        <pc:spChg chg="mod">
          <ac:chgData name="John DeHart" userId="59644673-9a24-40c2-8eb6-7dbac7af6939" providerId="ADAL" clId="{165CD324-C09A-4B29-9ECA-4C1D4A92C031}" dt="2023-05-12T20:43:49.245" v="2410" actId="1076"/>
          <ac:spMkLst>
            <pc:docMk/>
            <pc:sldMk cId="2384707194" sldId="275"/>
            <ac:spMk id="46" creationId="{3FD08367-241F-D2D6-951F-8AC4E59FB614}"/>
          </ac:spMkLst>
        </pc:spChg>
        <pc:grpChg chg="mod">
          <ac:chgData name="John DeHart" userId="59644673-9a24-40c2-8eb6-7dbac7af6939" providerId="ADAL" clId="{165CD324-C09A-4B29-9ECA-4C1D4A92C031}" dt="2023-05-12T20:46:18.656" v="2494" actId="1035"/>
          <ac:grpSpMkLst>
            <pc:docMk/>
            <pc:sldMk cId="2384707194" sldId="275"/>
            <ac:grpSpMk id="13" creationId="{D8934BBC-E24C-924E-860E-421C77AD718B}"/>
          </ac:grpSpMkLst>
        </pc:grpChg>
        <pc:grpChg chg="mod">
          <ac:chgData name="John DeHart" userId="59644673-9a24-40c2-8eb6-7dbac7af6939" providerId="ADAL" clId="{165CD324-C09A-4B29-9ECA-4C1D4A92C031}" dt="2023-05-12T20:46:18.656" v="2494" actId="1035"/>
          <ac:grpSpMkLst>
            <pc:docMk/>
            <pc:sldMk cId="2384707194" sldId="275"/>
            <ac:grpSpMk id="45" creationId="{4BF391B7-9513-47FE-6300-D2918E8FA0BA}"/>
          </ac:grpSpMkLst>
        </pc:grpChg>
        <pc:picChg chg="add del">
          <ac:chgData name="John DeHart" userId="59644673-9a24-40c2-8eb6-7dbac7af6939" providerId="ADAL" clId="{165CD324-C09A-4B29-9ECA-4C1D4A92C031}" dt="2023-05-12T20:45:09.759" v="2423" actId="22"/>
          <ac:picMkLst>
            <pc:docMk/>
            <pc:sldMk cId="2384707194" sldId="275"/>
            <ac:picMk id="63" creationId="{8F747D89-7860-DBD7-1CE9-26734B75831A}"/>
          </ac:picMkLst>
        </pc:picChg>
        <pc:cxnChg chg="mod">
          <ac:chgData name="John DeHart" userId="59644673-9a24-40c2-8eb6-7dbac7af6939" providerId="ADAL" clId="{165CD324-C09A-4B29-9ECA-4C1D4A92C031}" dt="2023-05-12T20:46:18.656" v="2494" actId="1035"/>
          <ac:cxnSpMkLst>
            <pc:docMk/>
            <pc:sldMk cId="2384707194" sldId="275"/>
            <ac:cxnSpMk id="40" creationId="{DFBE56BA-AE38-F086-4317-0808BC68AC68}"/>
          </ac:cxnSpMkLst>
        </pc:cxnChg>
        <pc:cxnChg chg="mod">
          <ac:chgData name="John DeHart" userId="59644673-9a24-40c2-8eb6-7dbac7af6939" providerId="ADAL" clId="{165CD324-C09A-4B29-9ECA-4C1D4A92C031}" dt="2023-05-12T20:46:18.656" v="2494" actId="1035"/>
          <ac:cxnSpMkLst>
            <pc:docMk/>
            <pc:sldMk cId="2384707194" sldId="275"/>
            <ac:cxnSpMk id="42" creationId="{F9F00B26-C60B-1A03-D386-D5AB813D1D58}"/>
          </ac:cxnSpMkLst>
        </pc:cxnChg>
        <pc:cxnChg chg="mod">
          <ac:chgData name="John DeHart" userId="59644673-9a24-40c2-8eb6-7dbac7af6939" providerId="ADAL" clId="{165CD324-C09A-4B29-9ECA-4C1D4A92C031}" dt="2023-05-12T20:46:18.656" v="2494" actId="1035"/>
          <ac:cxnSpMkLst>
            <pc:docMk/>
            <pc:sldMk cId="2384707194" sldId="275"/>
            <ac:cxnSpMk id="44" creationId="{B873E7B9-EB7F-8B51-1BC8-AB4C1977B3D2}"/>
          </ac:cxnSpMkLst>
        </pc:cxnChg>
        <pc:cxnChg chg="mod">
          <ac:chgData name="John DeHart" userId="59644673-9a24-40c2-8eb6-7dbac7af6939" providerId="ADAL" clId="{165CD324-C09A-4B29-9ECA-4C1D4A92C031}" dt="2023-05-12T20:43:49.245" v="2410" actId="1076"/>
          <ac:cxnSpMkLst>
            <pc:docMk/>
            <pc:sldMk cId="2384707194" sldId="275"/>
            <ac:cxnSpMk id="47" creationId="{8545245D-29E3-51B7-B11D-AB15148B1855}"/>
          </ac:cxnSpMkLst>
        </pc:cxnChg>
        <pc:cxnChg chg="mod">
          <ac:chgData name="John DeHart" userId="59644673-9a24-40c2-8eb6-7dbac7af6939" providerId="ADAL" clId="{165CD324-C09A-4B29-9ECA-4C1D4A92C031}" dt="2023-05-12T20:43:56.879" v="2412" actId="14100"/>
          <ac:cxnSpMkLst>
            <pc:docMk/>
            <pc:sldMk cId="2384707194" sldId="275"/>
            <ac:cxnSpMk id="48" creationId="{D3CAD718-8A71-8610-B908-FACB05C362AE}"/>
          </ac:cxnSpMkLst>
        </pc:cxnChg>
        <pc:cxnChg chg="del">
          <ac:chgData name="John DeHart" userId="59644673-9a24-40c2-8eb6-7dbac7af6939" providerId="ADAL" clId="{165CD324-C09A-4B29-9ECA-4C1D4A92C031}" dt="2023-05-12T20:43:27.008" v="2406" actId="478"/>
          <ac:cxnSpMkLst>
            <pc:docMk/>
            <pc:sldMk cId="2384707194" sldId="275"/>
            <ac:cxnSpMk id="57" creationId="{D29C3EFF-3052-FD28-24D0-215CABD04F40}"/>
          </ac:cxnSpMkLst>
        </pc:cxnChg>
      </pc:sldChg>
      <pc:sldChg chg="addSp modSp add del mod modNotesTx">
        <pc:chgData name="John DeHart" userId="59644673-9a24-40c2-8eb6-7dbac7af6939" providerId="ADAL" clId="{165CD324-C09A-4B29-9ECA-4C1D4A92C031}" dt="2023-05-12T20:54:58.206" v="3307" actId="20577"/>
        <pc:sldMkLst>
          <pc:docMk/>
          <pc:sldMk cId="334391448" sldId="276"/>
        </pc:sldMkLst>
        <pc:spChg chg="mod">
          <ac:chgData name="John DeHart" userId="59644673-9a24-40c2-8eb6-7dbac7af6939" providerId="ADAL" clId="{165CD324-C09A-4B29-9ECA-4C1D4A92C031}" dt="2023-05-12T20:47:52.938" v="2507" actId="20577"/>
          <ac:spMkLst>
            <pc:docMk/>
            <pc:sldMk cId="334391448" sldId="276"/>
            <ac:spMk id="3" creationId="{EBCE995C-8708-B1A1-8B06-079F37D2897B}"/>
          </ac:spMkLst>
        </pc:spChg>
        <pc:spChg chg="add mod">
          <ac:chgData name="John DeHart" userId="59644673-9a24-40c2-8eb6-7dbac7af6939" providerId="ADAL" clId="{165CD324-C09A-4B29-9ECA-4C1D4A92C031}" dt="2023-05-12T20:47:25.129" v="2499" actId="1036"/>
          <ac:spMkLst>
            <pc:docMk/>
            <pc:sldMk cId="334391448" sldId="276"/>
            <ac:spMk id="10" creationId="{A724D94F-84FF-7AB0-726B-9D317B26B8F8}"/>
          </ac:spMkLst>
        </pc:spChg>
        <pc:spChg chg="add mod">
          <ac:chgData name="John DeHart" userId="59644673-9a24-40c2-8eb6-7dbac7af6939" providerId="ADAL" clId="{165CD324-C09A-4B29-9ECA-4C1D4A92C031}" dt="2023-05-12T14:39:50.480" v="348" actId="1076"/>
          <ac:spMkLst>
            <pc:docMk/>
            <pc:sldMk cId="334391448" sldId="276"/>
            <ac:spMk id="11" creationId="{A691120D-8E09-0D95-66C7-9CCF017625EE}"/>
          </ac:spMkLst>
        </pc:spChg>
        <pc:spChg chg="add mod">
          <ac:chgData name="John DeHart" userId="59644673-9a24-40c2-8eb6-7dbac7af6939" providerId="ADAL" clId="{165CD324-C09A-4B29-9ECA-4C1D4A92C031}" dt="2023-05-12T20:47:41.855" v="2505" actId="1035"/>
          <ac:spMkLst>
            <pc:docMk/>
            <pc:sldMk cId="334391448" sldId="276"/>
            <ac:spMk id="12" creationId="{263E789A-12E6-6195-B1D6-4647E1392945}"/>
          </ac:spMkLst>
        </pc:spChg>
        <pc:spChg chg="add mod">
          <ac:chgData name="John DeHart" userId="59644673-9a24-40c2-8eb6-7dbac7af6939" providerId="ADAL" clId="{165CD324-C09A-4B29-9ECA-4C1D4A92C031}" dt="2023-05-12T20:47:33.134" v="2501" actId="1035"/>
          <ac:spMkLst>
            <pc:docMk/>
            <pc:sldMk cId="334391448" sldId="276"/>
            <ac:spMk id="13" creationId="{B55F682B-5995-E6DD-1799-AC057D34E00C}"/>
          </ac:spMkLst>
        </pc:spChg>
        <pc:picChg chg="add mod">
          <ac:chgData name="John DeHart" userId="59644673-9a24-40c2-8eb6-7dbac7af6939" providerId="ADAL" clId="{165CD324-C09A-4B29-9ECA-4C1D4A92C031}" dt="2023-05-12T14:39:38.422" v="346" actId="1076"/>
          <ac:picMkLst>
            <pc:docMk/>
            <pc:sldMk cId="334391448" sldId="276"/>
            <ac:picMk id="5" creationId="{A54FAE74-28E0-6F65-B08D-E4DFF4C5196B}"/>
          </ac:picMkLst>
        </pc:picChg>
        <pc:picChg chg="add mod">
          <ac:chgData name="John DeHart" userId="59644673-9a24-40c2-8eb6-7dbac7af6939" providerId="ADAL" clId="{165CD324-C09A-4B29-9ECA-4C1D4A92C031}" dt="2023-05-12T14:35:32.096" v="38" actId="1076"/>
          <ac:picMkLst>
            <pc:docMk/>
            <pc:sldMk cId="334391448" sldId="276"/>
            <ac:picMk id="6" creationId="{C6C5FB05-0E8D-B4BE-4488-6979841AA719}"/>
          </ac:picMkLst>
        </pc:picChg>
        <pc:picChg chg="add mod">
          <ac:chgData name="John DeHart" userId="59644673-9a24-40c2-8eb6-7dbac7af6939" providerId="ADAL" clId="{165CD324-C09A-4B29-9ECA-4C1D4A92C031}" dt="2023-05-12T14:39:10.264" v="308" actId="1076"/>
          <ac:picMkLst>
            <pc:docMk/>
            <pc:sldMk cId="334391448" sldId="276"/>
            <ac:picMk id="7" creationId="{1319455C-9A01-959E-5EB8-BC7940FB3D1A}"/>
          </ac:picMkLst>
        </pc:picChg>
        <pc:picChg chg="add mod">
          <ac:chgData name="John DeHart" userId="59644673-9a24-40c2-8eb6-7dbac7af6939" providerId="ADAL" clId="{165CD324-C09A-4B29-9ECA-4C1D4A92C031}" dt="2023-05-12T14:39:34.990" v="345" actId="1076"/>
          <ac:picMkLst>
            <pc:docMk/>
            <pc:sldMk cId="334391448" sldId="276"/>
            <ac:picMk id="9" creationId="{015C5AFF-1697-6333-5368-593E007D15A7}"/>
          </ac:picMkLst>
        </pc:picChg>
      </pc:sldChg>
      <pc:sldChg chg="del">
        <pc:chgData name="John DeHart" userId="59644673-9a24-40c2-8eb6-7dbac7af6939" providerId="ADAL" clId="{165CD324-C09A-4B29-9ECA-4C1D4A92C031}" dt="2023-05-12T14:32:24.293" v="0" actId="47"/>
        <pc:sldMkLst>
          <pc:docMk/>
          <pc:sldMk cId="1558064263" sldId="277"/>
        </pc:sldMkLst>
      </pc:sldChg>
      <pc:sldChg chg="modNotesTx">
        <pc:chgData name="John DeHart" userId="59644673-9a24-40c2-8eb6-7dbac7af6939" providerId="ADAL" clId="{165CD324-C09A-4B29-9ECA-4C1D4A92C031}" dt="2023-05-12T20:54:17.346" v="3157" actId="20577"/>
        <pc:sldMkLst>
          <pc:docMk/>
          <pc:sldMk cId="1671751999" sldId="278"/>
        </pc:sldMkLst>
      </pc:sldChg>
      <pc:sldChg chg="addSp modSp mod ord modNotesTx">
        <pc:chgData name="John DeHart" userId="59644673-9a24-40c2-8eb6-7dbac7af6939" providerId="ADAL" clId="{165CD324-C09A-4B29-9ECA-4C1D4A92C031}" dt="2023-05-12T20:57:41.054" v="3799" actId="20577"/>
        <pc:sldMkLst>
          <pc:docMk/>
          <pc:sldMk cId="662525384" sldId="279"/>
        </pc:sldMkLst>
        <pc:spChg chg="mod">
          <ac:chgData name="John DeHart" userId="59644673-9a24-40c2-8eb6-7dbac7af6939" providerId="ADAL" clId="{165CD324-C09A-4B29-9ECA-4C1D4A92C031}" dt="2023-05-12T14:53:51.293" v="1266" actId="313"/>
          <ac:spMkLst>
            <pc:docMk/>
            <pc:sldMk cId="662525384" sldId="279"/>
            <ac:spMk id="3" creationId="{71ABC2A0-5F8D-0CAA-230A-1895F5BC19EA}"/>
          </ac:spMkLst>
        </pc:spChg>
        <pc:spChg chg="add mod">
          <ac:chgData name="John DeHart" userId="59644673-9a24-40c2-8eb6-7dbac7af6939" providerId="ADAL" clId="{165CD324-C09A-4B29-9ECA-4C1D4A92C031}" dt="2023-05-12T14:52:49.826" v="1158" actId="20577"/>
          <ac:spMkLst>
            <pc:docMk/>
            <pc:sldMk cId="662525384" sldId="279"/>
            <ac:spMk id="5" creationId="{782494A4-378F-C095-9ECA-82C82C90A5D6}"/>
          </ac:spMkLst>
        </pc:spChg>
      </pc:sldChg>
      <pc:sldChg chg="modSp mod ord">
        <pc:chgData name="John DeHart" userId="59644673-9a24-40c2-8eb6-7dbac7af6939" providerId="ADAL" clId="{165CD324-C09A-4B29-9ECA-4C1D4A92C031}" dt="2023-05-12T19:06:30.338" v="2003" actId="15"/>
        <pc:sldMkLst>
          <pc:docMk/>
          <pc:sldMk cId="2667702468" sldId="280"/>
        </pc:sldMkLst>
        <pc:spChg chg="mod">
          <ac:chgData name="John DeHart" userId="59644673-9a24-40c2-8eb6-7dbac7af6939" providerId="ADAL" clId="{165CD324-C09A-4B29-9ECA-4C1D4A92C031}" dt="2023-05-12T19:06:30.338" v="2003" actId="15"/>
          <ac:spMkLst>
            <pc:docMk/>
            <pc:sldMk cId="2667702468" sldId="280"/>
            <ac:spMk id="3" creationId="{C8C565D4-5EBD-A502-2F60-C11A910F8317}"/>
          </ac:spMkLst>
        </pc:spChg>
      </pc:sldChg>
      <pc:sldChg chg="addSp delSp modSp mod ord modNotesTx">
        <pc:chgData name="John DeHart" userId="59644673-9a24-40c2-8eb6-7dbac7af6939" providerId="ADAL" clId="{165CD324-C09A-4B29-9ECA-4C1D4A92C031}" dt="2023-05-12T20:57:02.166" v="3647" actId="5793"/>
        <pc:sldMkLst>
          <pc:docMk/>
          <pc:sldMk cId="3571381335" sldId="281"/>
        </pc:sldMkLst>
        <pc:spChg chg="mod">
          <ac:chgData name="John DeHart" userId="59644673-9a24-40c2-8eb6-7dbac7af6939" providerId="ADAL" clId="{165CD324-C09A-4B29-9ECA-4C1D4A92C031}" dt="2023-05-12T14:33:11.129" v="18" actId="20577"/>
          <ac:spMkLst>
            <pc:docMk/>
            <pc:sldMk cId="3571381335" sldId="281"/>
            <ac:spMk id="2" creationId="{1CC977DB-69AF-7B1F-FCD7-4F653F6870BB}"/>
          </ac:spMkLst>
        </pc:spChg>
        <pc:spChg chg="mod">
          <ac:chgData name="John DeHart" userId="59644673-9a24-40c2-8eb6-7dbac7af6939" providerId="ADAL" clId="{165CD324-C09A-4B29-9ECA-4C1D4A92C031}" dt="2023-05-12T14:42:15.637" v="500" actId="15"/>
          <ac:spMkLst>
            <pc:docMk/>
            <pc:sldMk cId="3571381335" sldId="281"/>
            <ac:spMk id="3" creationId="{BF6E1C95-766E-5F5D-403D-E75892C395BC}"/>
          </ac:spMkLst>
        </pc:spChg>
        <pc:spChg chg="add del mod">
          <ac:chgData name="John DeHart" userId="59644673-9a24-40c2-8eb6-7dbac7af6939" providerId="ADAL" clId="{165CD324-C09A-4B29-9ECA-4C1D4A92C031}" dt="2023-05-12T20:56:09.825" v="3545" actId="478"/>
          <ac:spMkLst>
            <pc:docMk/>
            <pc:sldMk cId="3571381335" sldId="281"/>
            <ac:spMk id="7" creationId="{0B099FE4-4BB4-0B57-533C-79E6D986E327}"/>
          </ac:spMkLst>
        </pc:spChg>
        <pc:spChg chg="add del mod">
          <ac:chgData name="John DeHart" userId="59644673-9a24-40c2-8eb6-7dbac7af6939" providerId="ADAL" clId="{165CD324-C09A-4B29-9ECA-4C1D4A92C031}" dt="2023-05-12T20:56:10.542" v="3546" actId="478"/>
          <ac:spMkLst>
            <pc:docMk/>
            <pc:sldMk cId="3571381335" sldId="281"/>
            <ac:spMk id="8" creationId="{966596FF-1F66-0B66-7DBD-E366A89CEA8E}"/>
          </ac:spMkLst>
        </pc:spChg>
        <pc:picChg chg="add mod">
          <ac:chgData name="John DeHart" userId="59644673-9a24-40c2-8eb6-7dbac7af6939" providerId="ADAL" clId="{165CD324-C09A-4B29-9ECA-4C1D4A92C031}" dt="2023-05-12T15:18:46.822" v="1937" actId="1076"/>
          <ac:picMkLst>
            <pc:docMk/>
            <pc:sldMk cId="3571381335" sldId="281"/>
            <ac:picMk id="6" creationId="{57702CC0-DA90-DF95-DCE7-BF2047F68C65}"/>
          </ac:picMkLst>
        </pc:picChg>
      </pc:sldChg>
      <pc:sldChg chg="addSp delSp modSp mod">
        <pc:chgData name="John DeHart" userId="59644673-9a24-40c2-8eb6-7dbac7af6939" providerId="ADAL" clId="{165CD324-C09A-4B29-9ECA-4C1D4A92C031}" dt="2023-05-12T15:20:58.784" v="1990"/>
        <pc:sldMkLst>
          <pc:docMk/>
          <pc:sldMk cId="396570636" sldId="282"/>
        </pc:sldMkLst>
        <pc:spChg chg="mod">
          <ac:chgData name="John DeHart" userId="59644673-9a24-40c2-8eb6-7dbac7af6939" providerId="ADAL" clId="{165CD324-C09A-4B29-9ECA-4C1D4A92C031}" dt="2023-05-12T14:46:59.897" v="587" actId="20577"/>
          <ac:spMkLst>
            <pc:docMk/>
            <pc:sldMk cId="396570636" sldId="282"/>
            <ac:spMk id="2" creationId="{212FB037-B7FF-82AF-6711-1090B100CDBB}"/>
          </ac:spMkLst>
        </pc:spChg>
        <pc:spChg chg="mod">
          <ac:chgData name="John DeHart" userId="59644673-9a24-40c2-8eb6-7dbac7af6939" providerId="ADAL" clId="{165CD324-C09A-4B29-9ECA-4C1D4A92C031}" dt="2023-05-12T15:20:58.784" v="1990"/>
          <ac:spMkLst>
            <pc:docMk/>
            <pc:sldMk cId="396570636" sldId="282"/>
            <ac:spMk id="3" creationId="{87CCB004-A176-4E41-0BDE-B17DEDEE1EAF}"/>
          </ac:spMkLst>
        </pc:spChg>
        <pc:picChg chg="add del mod">
          <ac:chgData name="John DeHart" userId="59644673-9a24-40c2-8eb6-7dbac7af6939" providerId="ADAL" clId="{165CD324-C09A-4B29-9ECA-4C1D4A92C031}" dt="2023-05-12T15:20:16.283" v="1952" actId="478"/>
          <ac:picMkLst>
            <pc:docMk/>
            <pc:sldMk cId="396570636" sldId="282"/>
            <ac:picMk id="5" creationId="{363C173E-86F7-29DF-C1F0-69E3073A16A3}"/>
          </ac:picMkLst>
        </pc:picChg>
      </pc:sldChg>
      <pc:sldChg chg="addSp delSp modSp mod">
        <pc:chgData name="John DeHart" userId="59644673-9a24-40c2-8eb6-7dbac7af6939" providerId="ADAL" clId="{165CD324-C09A-4B29-9ECA-4C1D4A92C031}" dt="2023-05-12T20:58:16.401" v="3802" actId="14100"/>
        <pc:sldMkLst>
          <pc:docMk/>
          <pc:sldMk cId="1744262483" sldId="283"/>
        </pc:sldMkLst>
        <pc:spChg chg="mod">
          <ac:chgData name="John DeHart" userId="59644673-9a24-40c2-8eb6-7dbac7af6939" providerId="ADAL" clId="{165CD324-C09A-4B29-9ECA-4C1D4A92C031}" dt="2023-05-12T14:56:21.834" v="1312" actId="6549"/>
          <ac:spMkLst>
            <pc:docMk/>
            <pc:sldMk cId="1744262483" sldId="283"/>
            <ac:spMk id="3" creationId="{53A2E234-1C29-30ED-C2D4-9EDFD63A80F5}"/>
          </ac:spMkLst>
        </pc:spChg>
        <pc:spChg chg="add mod">
          <ac:chgData name="John DeHart" userId="59644673-9a24-40c2-8eb6-7dbac7af6939" providerId="ADAL" clId="{165CD324-C09A-4B29-9ECA-4C1D4A92C031}" dt="2023-05-12T14:56:30.221" v="1315" actId="1076"/>
          <ac:spMkLst>
            <pc:docMk/>
            <pc:sldMk cId="1744262483" sldId="283"/>
            <ac:spMk id="7" creationId="{388E49C0-DDD6-DEE9-10CC-774948CEAE63}"/>
          </ac:spMkLst>
        </pc:spChg>
        <pc:spChg chg="add del mod">
          <ac:chgData name="John DeHart" userId="59644673-9a24-40c2-8eb6-7dbac7af6939" providerId="ADAL" clId="{165CD324-C09A-4B29-9ECA-4C1D4A92C031}" dt="2023-05-12T14:55:28.392" v="1282"/>
          <ac:spMkLst>
            <pc:docMk/>
            <pc:sldMk cId="1744262483" sldId="283"/>
            <ac:spMk id="8" creationId="{AA6C964D-DD8C-CB02-49B9-C460079A03C2}"/>
          </ac:spMkLst>
        </pc:spChg>
        <pc:spChg chg="add del mod">
          <ac:chgData name="John DeHart" userId="59644673-9a24-40c2-8eb6-7dbac7af6939" providerId="ADAL" clId="{165CD324-C09A-4B29-9ECA-4C1D4A92C031}" dt="2023-05-12T14:55:31.075" v="1284"/>
          <ac:spMkLst>
            <pc:docMk/>
            <pc:sldMk cId="1744262483" sldId="283"/>
            <ac:spMk id="9" creationId="{869D8585-972E-E26F-2D69-7E6299CD6E65}"/>
          </ac:spMkLst>
        </pc:spChg>
        <pc:spChg chg="mod">
          <ac:chgData name="John DeHart" userId="59644673-9a24-40c2-8eb6-7dbac7af6939" providerId="ADAL" clId="{165CD324-C09A-4B29-9ECA-4C1D4A92C031}" dt="2023-05-12T20:58:16.401" v="3802" actId="14100"/>
          <ac:spMkLst>
            <pc:docMk/>
            <pc:sldMk cId="1744262483" sldId="283"/>
            <ac:spMk id="11" creationId="{7DC0786B-802E-4941-4E67-981639396159}"/>
          </ac:spMkLst>
        </pc:spChg>
        <pc:grpChg chg="add mod">
          <ac:chgData name="John DeHart" userId="59644673-9a24-40c2-8eb6-7dbac7af6939" providerId="ADAL" clId="{165CD324-C09A-4B29-9ECA-4C1D4A92C031}" dt="2023-05-12T14:57:13.396" v="1345" actId="14100"/>
          <ac:grpSpMkLst>
            <pc:docMk/>
            <pc:sldMk cId="1744262483" sldId="283"/>
            <ac:grpSpMk id="10" creationId="{D644C289-A1EC-B0B3-865C-05A37B972328}"/>
          </ac:grpSpMkLst>
        </pc:grpChg>
        <pc:picChg chg="add mod">
          <ac:chgData name="John DeHart" userId="59644673-9a24-40c2-8eb6-7dbac7af6939" providerId="ADAL" clId="{165CD324-C09A-4B29-9ECA-4C1D4A92C031}" dt="2023-05-12T14:56:26.991" v="1314" actId="14100"/>
          <ac:picMkLst>
            <pc:docMk/>
            <pc:sldMk cId="1744262483" sldId="283"/>
            <ac:picMk id="5" creationId="{25098E84-E140-ED29-9A1E-DB0F0DA620F7}"/>
          </ac:picMkLst>
        </pc:picChg>
        <pc:picChg chg="add mod">
          <ac:chgData name="John DeHart" userId="59644673-9a24-40c2-8eb6-7dbac7af6939" providerId="ADAL" clId="{165CD324-C09A-4B29-9ECA-4C1D4A92C031}" dt="2023-05-12T14:56:41.597" v="1321" actId="1076"/>
          <ac:picMkLst>
            <pc:docMk/>
            <pc:sldMk cId="1744262483" sldId="283"/>
            <ac:picMk id="6" creationId="{AE841D18-E3B7-F310-1042-08E715A42140}"/>
          </ac:picMkLst>
        </pc:picChg>
        <pc:cxnChg chg="mod">
          <ac:chgData name="John DeHart" userId="59644673-9a24-40c2-8eb6-7dbac7af6939" providerId="ADAL" clId="{165CD324-C09A-4B29-9ECA-4C1D4A92C031}" dt="2023-05-12T20:58:16.401" v="3802" actId="14100"/>
          <ac:cxnSpMkLst>
            <pc:docMk/>
            <pc:sldMk cId="1744262483" sldId="283"/>
            <ac:cxnSpMk id="12" creationId="{95FE5D06-B710-49D9-E72E-4B623E7A0FE0}"/>
          </ac:cxnSpMkLst>
        </pc:cxnChg>
        <pc:cxnChg chg="mod">
          <ac:chgData name="John DeHart" userId="59644673-9a24-40c2-8eb6-7dbac7af6939" providerId="ADAL" clId="{165CD324-C09A-4B29-9ECA-4C1D4A92C031}" dt="2023-05-12T14:56:58.450" v="1322"/>
          <ac:cxnSpMkLst>
            <pc:docMk/>
            <pc:sldMk cId="1744262483" sldId="283"/>
            <ac:cxnSpMk id="13" creationId="{3A418910-797B-5365-28CA-76BC97A23DA7}"/>
          </ac:cxnSpMkLst>
        </pc:cxnChg>
      </pc:sldChg>
      <pc:sldChg chg="del">
        <pc:chgData name="John DeHart" userId="59644673-9a24-40c2-8eb6-7dbac7af6939" providerId="ADAL" clId="{165CD324-C09A-4B29-9ECA-4C1D4A92C031}" dt="2023-05-12T14:57:40.520" v="1346" actId="47"/>
        <pc:sldMkLst>
          <pc:docMk/>
          <pc:sldMk cId="506239916" sldId="284"/>
        </pc:sldMkLst>
      </pc:sldChg>
      <pc:sldChg chg="modSp mod">
        <pc:chgData name="John DeHart" userId="59644673-9a24-40c2-8eb6-7dbac7af6939" providerId="ADAL" clId="{165CD324-C09A-4B29-9ECA-4C1D4A92C031}" dt="2023-05-12T21:00:43.487" v="3831" actId="20577"/>
        <pc:sldMkLst>
          <pc:docMk/>
          <pc:sldMk cId="650969082" sldId="285"/>
        </pc:sldMkLst>
        <pc:spChg chg="mod">
          <ac:chgData name="John DeHart" userId="59644673-9a24-40c2-8eb6-7dbac7af6939" providerId="ADAL" clId="{165CD324-C09A-4B29-9ECA-4C1D4A92C031}" dt="2023-05-12T21:00:43.487" v="3831" actId="20577"/>
          <ac:spMkLst>
            <pc:docMk/>
            <pc:sldMk cId="650969082" sldId="285"/>
            <ac:spMk id="3" creationId="{61CFCB8C-63E3-F07C-A867-AB13CF579B6D}"/>
          </ac:spMkLst>
        </pc:spChg>
      </pc:sldChg>
      <pc:sldChg chg="del">
        <pc:chgData name="John DeHart" userId="59644673-9a24-40c2-8eb6-7dbac7af6939" providerId="ADAL" clId="{165CD324-C09A-4B29-9ECA-4C1D4A92C031}" dt="2023-05-12T18:15:27.261" v="1991" actId="47"/>
        <pc:sldMkLst>
          <pc:docMk/>
          <pc:sldMk cId="2024663893" sldId="288"/>
        </pc:sldMkLst>
      </pc:sldChg>
      <pc:sldChg chg="del">
        <pc:chgData name="John DeHart" userId="59644673-9a24-40c2-8eb6-7dbac7af6939" providerId="ADAL" clId="{165CD324-C09A-4B29-9ECA-4C1D4A92C031}" dt="2023-05-12T18:15:29.015" v="1992" actId="47"/>
        <pc:sldMkLst>
          <pc:docMk/>
          <pc:sldMk cId="280592058" sldId="289"/>
        </pc:sldMkLst>
      </pc:sldChg>
      <pc:sldChg chg="del">
        <pc:chgData name="John DeHart" userId="59644673-9a24-40c2-8eb6-7dbac7af6939" providerId="ADAL" clId="{165CD324-C09A-4B29-9ECA-4C1D4A92C031}" dt="2023-05-12T18:15:31.636" v="1993" actId="47"/>
        <pc:sldMkLst>
          <pc:docMk/>
          <pc:sldMk cId="3633011964" sldId="290"/>
        </pc:sldMkLst>
      </pc:sldChg>
      <pc:sldChg chg="del">
        <pc:chgData name="John DeHart" userId="59644673-9a24-40c2-8eb6-7dbac7af6939" providerId="ADAL" clId="{165CD324-C09A-4B29-9ECA-4C1D4A92C031}" dt="2023-05-12T18:15:34.130" v="1994" actId="47"/>
        <pc:sldMkLst>
          <pc:docMk/>
          <pc:sldMk cId="1032066858" sldId="292"/>
        </pc:sldMkLst>
      </pc:sldChg>
      <pc:sldChg chg="addSp delSp modSp del mod">
        <pc:chgData name="John DeHart" userId="59644673-9a24-40c2-8eb6-7dbac7af6939" providerId="ADAL" clId="{165CD324-C09A-4B29-9ECA-4C1D4A92C031}" dt="2023-05-12T18:15:35.979" v="1995" actId="47"/>
        <pc:sldMkLst>
          <pc:docMk/>
          <pc:sldMk cId="551847557" sldId="293"/>
        </pc:sldMkLst>
        <pc:spChg chg="add del mod">
          <ac:chgData name="John DeHart" userId="59644673-9a24-40c2-8eb6-7dbac7af6939" providerId="ADAL" clId="{165CD324-C09A-4B29-9ECA-4C1D4A92C031}" dt="2023-05-12T14:35:22.665" v="33" actId="21"/>
          <ac:spMkLst>
            <pc:docMk/>
            <pc:sldMk cId="551847557" sldId="293"/>
            <ac:spMk id="5" creationId="{04B5C8A4-D5AA-42D0-7FFA-BB77BDB79C63}"/>
          </ac:spMkLst>
        </pc:spChg>
        <pc:picChg chg="add del">
          <ac:chgData name="John DeHart" userId="59644673-9a24-40c2-8eb6-7dbac7af6939" providerId="ADAL" clId="{165CD324-C09A-4B29-9ECA-4C1D4A92C031}" dt="2023-05-12T14:35:22.665" v="33" actId="21"/>
          <ac:picMkLst>
            <pc:docMk/>
            <pc:sldMk cId="551847557" sldId="293"/>
            <ac:picMk id="19" creationId="{6DB14B31-4516-9B6F-749A-41F1C8320DBC}"/>
          </ac:picMkLst>
        </pc:picChg>
      </pc:sldChg>
      <pc:sldChg chg="del">
        <pc:chgData name="John DeHart" userId="59644673-9a24-40c2-8eb6-7dbac7af6939" providerId="ADAL" clId="{165CD324-C09A-4B29-9ECA-4C1D4A92C031}" dt="2023-05-12T18:15:38.018" v="1996" actId="47"/>
        <pc:sldMkLst>
          <pc:docMk/>
          <pc:sldMk cId="4123179437" sldId="294"/>
        </pc:sldMkLst>
      </pc:sldChg>
      <pc:sldChg chg="del">
        <pc:chgData name="John DeHart" userId="59644673-9a24-40c2-8eb6-7dbac7af6939" providerId="ADAL" clId="{165CD324-C09A-4B29-9ECA-4C1D4A92C031}" dt="2023-05-12T18:15:39.634" v="1997" actId="47"/>
        <pc:sldMkLst>
          <pc:docMk/>
          <pc:sldMk cId="1831784834" sldId="295"/>
        </pc:sldMkLst>
      </pc:sldChg>
      <pc:sldChg chg="del">
        <pc:chgData name="John DeHart" userId="59644673-9a24-40c2-8eb6-7dbac7af6939" providerId="ADAL" clId="{165CD324-C09A-4B29-9ECA-4C1D4A92C031}" dt="2023-05-12T18:15:41.116" v="1998" actId="47"/>
        <pc:sldMkLst>
          <pc:docMk/>
          <pc:sldMk cId="734993003" sldId="296"/>
        </pc:sldMkLst>
      </pc:sldChg>
      <pc:sldChg chg="del">
        <pc:chgData name="John DeHart" userId="59644673-9a24-40c2-8eb6-7dbac7af6939" providerId="ADAL" clId="{165CD324-C09A-4B29-9ECA-4C1D4A92C031}" dt="2023-05-12T18:15:43.203" v="1999" actId="47"/>
        <pc:sldMkLst>
          <pc:docMk/>
          <pc:sldMk cId="3097038764" sldId="297"/>
        </pc:sldMkLst>
      </pc:sldChg>
      <pc:sldChg chg="modSp mod ord modNotesTx">
        <pc:chgData name="John DeHart" userId="59644673-9a24-40c2-8eb6-7dbac7af6939" providerId="ADAL" clId="{165CD324-C09A-4B29-9ECA-4C1D4A92C031}" dt="2023-05-12T20:55:52.253" v="3500" actId="313"/>
        <pc:sldMkLst>
          <pc:docMk/>
          <pc:sldMk cId="4132900252" sldId="298"/>
        </pc:sldMkLst>
        <pc:spChg chg="mod">
          <ac:chgData name="John DeHart" userId="59644673-9a24-40c2-8eb6-7dbac7af6939" providerId="ADAL" clId="{165CD324-C09A-4B29-9ECA-4C1D4A92C031}" dt="2023-05-12T14:45:43.917" v="551" actId="1035"/>
          <ac:spMkLst>
            <pc:docMk/>
            <pc:sldMk cId="4132900252" sldId="298"/>
            <ac:spMk id="1039" creationId="{7B652634-33C8-C914-C880-1397D98F0813}"/>
          </ac:spMkLst>
        </pc:spChg>
        <pc:spChg chg="mod">
          <ac:chgData name="John DeHart" userId="59644673-9a24-40c2-8eb6-7dbac7af6939" providerId="ADAL" clId="{165CD324-C09A-4B29-9ECA-4C1D4A92C031}" dt="2023-05-12T14:45:38.316" v="537" actId="1035"/>
          <ac:spMkLst>
            <pc:docMk/>
            <pc:sldMk cId="4132900252" sldId="298"/>
            <ac:spMk id="1040" creationId="{E615CB1F-15A9-9926-EC1D-0A77D6A28FB2}"/>
          </ac:spMkLst>
        </pc:spChg>
      </pc:sldChg>
      <pc:sldChg chg="modSp mod">
        <pc:chgData name="John DeHart" userId="59644673-9a24-40c2-8eb6-7dbac7af6939" providerId="ADAL" clId="{165CD324-C09A-4B29-9ECA-4C1D4A92C031}" dt="2023-05-12T15:04:14.077" v="1852" actId="20577"/>
        <pc:sldMkLst>
          <pc:docMk/>
          <pc:sldMk cId="1823562000" sldId="299"/>
        </pc:sldMkLst>
        <pc:spChg chg="mod">
          <ac:chgData name="John DeHart" userId="59644673-9a24-40c2-8eb6-7dbac7af6939" providerId="ADAL" clId="{165CD324-C09A-4B29-9ECA-4C1D4A92C031}" dt="2023-05-12T15:04:14.077" v="1852" actId="20577"/>
          <ac:spMkLst>
            <pc:docMk/>
            <pc:sldMk cId="1823562000" sldId="299"/>
            <ac:spMk id="5" creationId="{CCE870DC-0B94-BA0C-DE4B-38E8B8E78ADC}"/>
          </ac:spMkLst>
        </pc:spChg>
      </pc:sldChg>
      <pc:sldChg chg="del">
        <pc:chgData name="John DeHart" userId="59644673-9a24-40c2-8eb6-7dbac7af6939" providerId="ADAL" clId="{165CD324-C09A-4B29-9ECA-4C1D4A92C031}" dt="2023-05-12T18:15:45.135" v="2000" actId="47"/>
        <pc:sldMkLst>
          <pc:docMk/>
          <pc:sldMk cId="1834101365" sldId="300"/>
        </pc:sldMkLst>
      </pc:sldChg>
      <pc:sldChg chg="modSp new del mod ord">
        <pc:chgData name="John DeHart" userId="59644673-9a24-40c2-8eb6-7dbac7af6939" providerId="ADAL" clId="{165CD324-C09A-4B29-9ECA-4C1D4A92C031}" dt="2023-05-12T18:15:47.358" v="2001" actId="47"/>
        <pc:sldMkLst>
          <pc:docMk/>
          <pc:sldMk cId="2688086620" sldId="301"/>
        </pc:sldMkLst>
        <pc:spChg chg="mod">
          <ac:chgData name="John DeHart" userId="59644673-9a24-40c2-8eb6-7dbac7af6939" providerId="ADAL" clId="{165CD324-C09A-4B29-9ECA-4C1D4A92C031}" dt="2023-05-12T14:46:18.251" v="575" actId="20577"/>
          <ac:spMkLst>
            <pc:docMk/>
            <pc:sldMk cId="2688086620" sldId="301"/>
            <ac:spMk id="2" creationId="{92C12133-DC22-2D11-9734-08F26A84597D}"/>
          </ac:spMkLst>
        </pc:spChg>
      </pc:sldChg>
      <pc:sldChg chg="addSp delSp modSp new mod ord modNotesTx">
        <pc:chgData name="John DeHart" userId="59644673-9a24-40c2-8eb6-7dbac7af6939" providerId="ADAL" clId="{165CD324-C09A-4B29-9ECA-4C1D4A92C031}" dt="2023-05-12T20:56:41.519" v="3563" actId="20577"/>
        <pc:sldMkLst>
          <pc:docMk/>
          <pc:sldMk cId="1095959638" sldId="302"/>
        </pc:sldMkLst>
        <pc:spChg chg="mod">
          <ac:chgData name="John DeHart" userId="59644673-9a24-40c2-8eb6-7dbac7af6939" providerId="ADAL" clId="{165CD324-C09A-4B29-9ECA-4C1D4A92C031}" dt="2023-05-12T20:56:41.519" v="3563" actId="20577"/>
          <ac:spMkLst>
            <pc:docMk/>
            <pc:sldMk cId="1095959638" sldId="302"/>
            <ac:spMk id="2" creationId="{11873DEE-E48E-DED0-3F55-CA437147092C}"/>
          </ac:spMkLst>
        </pc:spChg>
        <pc:spChg chg="del">
          <ac:chgData name="John DeHart" userId="59644673-9a24-40c2-8eb6-7dbac7af6939" providerId="ADAL" clId="{165CD324-C09A-4B29-9ECA-4C1D4A92C031}" dt="2023-05-12T15:11:48.958" v="1886" actId="22"/>
          <ac:spMkLst>
            <pc:docMk/>
            <pc:sldMk cId="1095959638" sldId="302"/>
            <ac:spMk id="3" creationId="{94BBA6D8-1DF7-A26B-A98F-CB89E3485C6F}"/>
          </ac:spMkLst>
        </pc:spChg>
        <pc:spChg chg="add mod">
          <ac:chgData name="John DeHart" userId="59644673-9a24-40c2-8eb6-7dbac7af6939" providerId="ADAL" clId="{165CD324-C09A-4B29-9ECA-4C1D4A92C031}" dt="2023-05-12T15:14:38.594" v="1916" actId="1076"/>
          <ac:spMkLst>
            <pc:docMk/>
            <pc:sldMk cId="1095959638" sldId="302"/>
            <ac:spMk id="13" creationId="{BD67ABF3-232B-0D24-45A4-FBC4804FE16E}"/>
          </ac:spMkLst>
        </pc:spChg>
        <pc:spChg chg="add mod">
          <ac:chgData name="John DeHart" userId="59644673-9a24-40c2-8eb6-7dbac7af6939" providerId="ADAL" clId="{165CD324-C09A-4B29-9ECA-4C1D4A92C031}" dt="2023-05-12T15:14:56.565" v="1924" actId="1076"/>
          <ac:spMkLst>
            <pc:docMk/>
            <pc:sldMk cId="1095959638" sldId="302"/>
            <ac:spMk id="14" creationId="{CD0D956F-590E-87D7-E9E1-D1A460D6E6BA}"/>
          </ac:spMkLst>
        </pc:spChg>
        <pc:spChg chg="add mod">
          <ac:chgData name="John DeHart" userId="59644673-9a24-40c2-8eb6-7dbac7af6939" providerId="ADAL" clId="{165CD324-C09A-4B29-9ECA-4C1D4A92C031}" dt="2023-05-12T15:15:21.844" v="1928" actId="13822"/>
          <ac:spMkLst>
            <pc:docMk/>
            <pc:sldMk cId="1095959638" sldId="302"/>
            <ac:spMk id="15" creationId="{EEC868BA-8101-F063-5E85-E6CE3F9B565F}"/>
          </ac:spMkLst>
        </pc:spChg>
        <pc:picChg chg="add mod ord">
          <ac:chgData name="John DeHart" userId="59644673-9a24-40c2-8eb6-7dbac7af6939" providerId="ADAL" clId="{165CD324-C09A-4B29-9ECA-4C1D4A92C031}" dt="2023-05-12T15:14:20.725" v="1910" actId="1076"/>
          <ac:picMkLst>
            <pc:docMk/>
            <pc:sldMk cId="1095959638" sldId="302"/>
            <ac:picMk id="6" creationId="{0434DC8A-746D-F3BD-96ED-A16F3FCD68B4}"/>
          </ac:picMkLst>
        </pc:picChg>
        <pc:picChg chg="add mod">
          <ac:chgData name="John DeHart" userId="59644673-9a24-40c2-8eb6-7dbac7af6939" providerId="ADAL" clId="{165CD324-C09A-4B29-9ECA-4C1D4A92C031}" dt="2023-05-12T15:14:22.398" v="1911" actId="1076"/>
          <ac:picMkLst>
            <pc:docMk/>
            <pc:sldMk cId="1095959638" sldId="302"/>
            <ac:picMk id="8" creationId="{61C6DE9E-4A9F-189E-D347-10C34FABAFF7}"/>
          </ac:picMkLst>
        </pc:picChg>
        <pc:picChg chg="add mod">
          <ac:chgData name="John DeHart" userId="59644673-9a24-40c2-8eb6-7dbac7af6939" providerId="ADAL" clId="{165CD324-C09A-4B29-9ECA-4C1D4A92C031}" dt="2023-05-12T15:14:24.734" v="1912" actId="1076"/>
          <ac:picMkLst>
            <pc:docMk/>
            <pc:sldMk cId="1095959638" sldId="302"/>
            <ac:picMk id="10" creationId="{C95ECF87-7A8D-2D97-1C6B-C186997AEB03}"/>
          </ac:picMkLst>
        </pc:picChg>
        <pc:picChg chg="add mod">
          <ac:chgData name="John DeHart" userId="59644673-9a24-40c2-8eb6-7dbac7af6939" providerId="ADAL" clId="{165CD324-C09A-4B29-9ECA-4C1D4A92C031}" dt="2023-05-12T15:14:27.273" v="1913" actId="1076"/>
          <ac:picMkLst>
            <pc:docMk/>
            <pc:sldMk cId="1095959638" sldId="302"/>
            <ac:picMk id="12" creationId="{482E4D74-DC7C-9B38-F7FC-8691E739A589}"/>
          </ac:picMkLst>
        </pc:picChg>
      </pc:sldChg>
      <pc:sldChg chg="new del">
        <pc:chgData name="John DeHart" userId="59644673-9a24-40c2-8eb6-7dbac7af6939" providerId="ADAL" clId="{165CD324-C09A-4B29-9ECA-4C1D4A92C031}" dt="2023-05-12T15:03:18.869" v="1844" actId="680"/>
        <pc:sldMkLst>
          <pc:docMk/>
          <pc:sldMk cId="2778911083" sldId="302"/>
        </pc:sldMkLst>
      </pc:sldChg>
      <pc:sldChg chg="modSp new del mod">
        <pc:chgData name="John DeHart" userId="59644673-9a24-40c2-8eb6-7dbac7af6939" providerId="ADAL" clId="{165CD324-C09A-4B29-9ECA-4C1D4A92C031}" dt="2023-05-12T15:11:16.717" v="1869" actId="680"/>
        <pc:sldMkLst>
          <pc:docMk/>
          <pc:sldMk cId="4126267827" sldId="302"/>
        </pc:sldMkLst>
        <pc:spChg chg="mod">
          <ac:chgData name="John DeHart" userId="59644673-9a24-40c2-8eb6-7dbac7af6939" providerId="ADAL" clId="{165CD324-C09A-4B29-9ECA-4C1D4A92C031}" dt="2023-05-12T15:11:14.470" v="1868" actId="20577"/>
          <ac:spMkLst>
            <pc:docMk/>
            <pc:sldMk cId="4126267827" sldId="302"/>
            <ac:spMk id="2" creationId="{C0F45B12-B103-051E-785A-FE085CF614B1}"/>
          </ac:spMkLst>
        </pc:spChg>
      </pc:sldChg>
      <pc:sldChg chg="addSp delSp modSp new add del mod modClrScheme chgLayout">
        <pc:chgData name="John DeHart" userId="59644673-9a24-40c2-8eb6-7dbac7af6939" providerId="ADAL" clId="{165CD324-C09A-4B29-9ECA-4C1D4A92C031}" dt="2023-05-12T20:41:16.227" v="2381" actId="20577"/>
        <pc:sldMkLst>
          <pc:docMk/>
          <pc:sldMk cId="1088669471" sldId="303"/>
        </pc:sldMkLst>
        <pc:spChg chg="mod ord">
          <ac:chgData name="John DeHart" userId="59644673-9a24-40c2-8eb6-7dbac7af6939" providerId="ADAL" clId="{165CD324-C09A-4B29-9ECA-4C1D4A92C031}" dt="2023-05-12T20:27:58.585" v="2085" actId="700"/>
          <ac:spMkLst>
            <pc:docMk/>
            <pc:sldMk cId="1088669471" sldId="303"/>
            <ac:spMk id="2" creationId="{3F903009-FF60-A2F4-0BAB-8E2F3A7224D9}"/>
          </ac:spMkLst>
        </pc:spChg>
        <pc:spChg chg="mod ord">
          <ac:chgData name="John DeHart" userId="59644673-9a24-40c2-8eb6-7dbac7af6939" providerId="ADAL" clId="{165CD324-C09A-4B29-9ECA-4C1D4A92C031}" dt="2023-05-12T20:41:16.227" v="2381" actId="20577"/>
          <ac:spMkLst>
            <pc:docMk/>
            <pc:sldMk cId="1088669471" sldId="303"/>
            <ac:spMk id="3" creationId="{95217950-3402-10BF-AF43-AFE3A9ADA52B}"/>
          </ac:spMkLst>
        </pc:spChg>
        <pc:spChg chg="mod ord">
          <ac:chgData name="John DeHart" userId="59644673-9a24-40c2-8eb6-7dbac7af6939" providerId="ADAL" clId="{165CD324-C09A-4B29-9ECA-4C1D4A92C031}" dt="2023-05-12T20:27:58.585" v="2085" actId="700"/>
          <ac:spMkLst>
            <pc:docMk/>
            <pc:sldMk cId="1088669471" sldId="303"/>
            <ac:spMk id="4" creationId="{E510B765-F6B4-41C9-F58E-5CAED0ABB270}"/>
          </ac:spMkLst>
        </pc:spChg>
        <pc:spChg chg="add del mod ord">
          <ac:chgData name="John DeHart" userId="59644673-9a24-40c2-8eb6-7dbac7af6939" providerId="ADAL" clId="{165CD324-C09A-4B29-9ECA-4C1D4A92C031}" dt="2023-05-12T20:27:58.585" v="2085" actId="700"/>
          <ac:spMkLst>
            <pc:docMk/>
            <pc:sldMk cId="1088669471" sldId="303"/>
            <ac:spMk id="5" creationId="{F4483275-E027-DF83-8D17-37FC87A9E70F}"/>
          </ac:spMkLst>
        </pc:spChg>
        <pc:picChg chg="add mod">
          <ac:chgData name="John DeHart" userId="59644673-9a24-40c2-8eb6-7dbac7af6939" providerId="ADAL" clId="{165CD324-C09A-4B29-9ECA-4C1D4A92C031}" dt="2023-05-12T20:33:46.202" v="2274" actId="14100"/>
          <ac:picMkLst>
            <pc:docMk/>
            <pc:sldMk cId="1088669471" sldId="303"/>
            <ac:picMk id="7" creationId="{ACA7E9E5-426A-570E-AF6D-EE5B394B84E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are only setting the board up… </a:t>
            </a:r>
          </a:p>
        </p:txBody>
      </p:sp>
    </p:spTree>
    <p:extLst>
      <p:ext uri="{BB962C8B-B14F-4D97-AF65-F5344CB8AC3E}">
        <p14:creationId xmlns:p14="http://schemas.microsoft.com/office/powerpoint/2010/main" val="30966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Couple of ways to do this, but the use of the API seems to fit in better with the automation aspects of MBSE and DE</a:t>
            </a:r>
          </a:p>
        </p:txBody>
      </p:sp>
    </p:spTree>
    <p:extLst>
      <p:ext uri="{BB962C8B-B14F-4D97-AF65-F5344CB8AC3E}">
        <p14:creationId xmlns:p14="http://schemas.microsoft.com/office/powerpoint/2010/main" val="182858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Explain that a </a:t>
            </a:r>
            <a:r>
              <a:rPr lang="en-US" dirty="0" err="1"/>
              <a:t>SysML</a:t>
            </a:r>
            <a:r>
              <a:rPr lang="en-US" dirty="0"/>
              <a:t> model is more than just diagrams.</a:t>
            </a:r>
          </a:p>
          <a:p>
            <a:pPr marL="342900" indent="-342900">
              <a:buFontTx/>
              <a:buChar char="-"/>
            </a:pPr>
            <a:r>
              <a:rPr lang="en-US" dirty="0"/>
              <a:t>Emphasize the importance of the containment tree, where diagrams are just views of the model.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 think a bit backwards sometimes when building a model… What does the model inform? Does it inform a simulation with an instance?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35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Need to be clear about what the model is doing. We don’t need all encompassing models. We can make smaller models and hook them together.</a:t>
            </a:r>
          </a:p>
          <a:p>
            <a:pPr marL="457200" indent="-457200">
              <a:buAutoNum type="arabicPeriod"/>
            </a:pPr>
            <a:r>
              <a:rPr lang="en-US" dirty="0"/>
              <a:t>Arrows are difficult and often overlooked</a:t>
            </a:r>
          </a:p>
        </p:txBody>
      </p:sp>
    </p:spTree>
    <p:extLst>
      <p:ext uri="{BB962C8B-B14F-4D97-AF65-F5344CB8AC3E}">
        <p14:creationId xmlns:p14="http://schemas.microsoft.com/office/powerpoint/2010/main" val="422605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Models inform and are informed by the linking models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does the SE model inform – Mission Critical Information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information does the simulation need </a:t>
            </a:r>
            <a:r>
              <a:rPr lang="en-US" dirty="0">
                <a:sym typeface="Wingdings" panose="05000000000000000000" pitchFamily="2" charset="2"/>
              </a:rPr>
              <a:t> All of it, the sim is stupid. I needs all of the information provided to run.</a:t>
            </a:r>
          </a:p>
          <a:p>
            <a:pPr marL="342900" indent="-34290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What should a model not look like. This may be a start of a model but how would you simulate this?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102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to the </a:t>
            </a:r>
            <a:r>
              <a:rPr lang="en-US" dirty="0" err="1"/>
              <a:t>treeview</a:t>
            </a:r>
            <a:r>
              <a:rPr lang="en-US" dirty="0"/>
              <a:t> one more time. Its important to understand that </a:t>
            </a:r>
            <a:r>
              <a:rPr lang="en-US" dirty="0" err="1"/>
              <a:t>Im</a:t>
            </a:r>
            <a:r>
              <a:rPr lang="en-US" dirty="0"/>
              <a:t> looking to make a </a:t>
            </a:r>
            <a:r>
              <a:rPr lang="en-US" dirty="0" err="1"/>
              <a:t>treeview</a:t>
            </a:r>
            <a:r>
              <a:rPr lang="en-US" dirty="0"/>
              <a:t> to move the model out to the rest of the world. Very good for laying down a mission.</a:t>
            </a:r>
          </a:p>
        </p:txBody>
      </p:sp>
    </p:spTree>
    <p:extLst>
      <p:ext uri="{BB962C8B-B14F-4D97-AF65-F5344CB8AC3E}">
        <p14:creationId xmlns:p14="http://schemas.microsoft.com/office/powerpoint/2010/main" val="264610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summary here… what do we need for a mission model, mission config, behaviors, agents, libraries….</a:t>
            </a:r>
          </a:p>
        </p:txBody>
      </p:sp>
    </p:spTree>
    <p:extLst>
      <p:ext uri="{BB962C8B-B14F-4D97-AF65-F5344CB8AC3E}">
        <p14:creationId xmlns:p14="http://schemas.microsoft.com/office/powerpoint/2010/main" val="315829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fun… the slide just shows some simple system where rural hospitals can request medicine from a more stocked city hospital. </a:t>
            </a:r>
          </a:p>
        </p:txBody>
      </p:sp>
    </p:spTree>
    <p:extLst>
      <p:ext uri="{BB962C8B-B14F-4D97-AF65-F5344CB8AC3E}">
        <p14:creationId xmlns:p14="http://schemas.microsoft.com/office/powerpoint/2010/main" val="1133981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recreate a </a:t>
            </a:r>
            <a:r>
              <a:rPr lang="en-US" dirty="0" err="1"/>
              <a:t>treeview</a:t>
            </a:r>
            <a:r>
              <a:rPr lang="en-US" dirty="0"/>
              <a:t> with a mission model and an instance table…</a:t>
            </a:r>
          </a:p>
        </p:txBody>
      </p:sp>
    </p:spTree>
    <p:extLst>
      <p:ext uri="{BB962C8B-B14F-4D97-AF65-F5344CB8AC3E}">
        <p14:creationId xmlns:p14="http://schemas.microsoft.com/office/powerpoint/2010/main" val="3883931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of what we made in the demo…</a:t>
            </a:r>
          </a:p>
        </p:txBody>
      </p:sp>
    </p:spTree>
    <p:extLst>
      <p:ext uri="{BB962C8B-B14F-4D97-AF65-F5344CB8AC3E}">
        <p14:creationId xmlns:p14="http://schemas.microsoft.com/office/powerpoint/2010/main" val="107972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reamstime_xxl_58245121.jpg" descr="dreamstime_xxl_58245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2" y="-1530326"/>
            <a:ext cx="24385844" cy="16776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MBSECCES-for-dark-tall.png" descr="MBSECCES-for-dark-t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38" y="1708230"/>
            <a:ext cx="14251324" cy="950088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81" y="0"/>
            <a:ext cx="21945600" cy="22860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092" y="2420472"/>
            <a:ext cx="21945600" cy="9051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54182" y="12639979"/>
            <a:ext cx="1071418" cy="807090"/>
          </a:xfrm>
        </p:spPr>
        <p:txBody>
          <a:bodyPr/>
          <a:lstStyle>
            <a:lvl1pPr>
              <a:defRPr baseline="0"/>
            </a:lvl1pPr>
          </a:lstStyle>
          <a:p>
            <a:fld id="{EE4F68A0-3839-4678-B8B7-5DCEDD2D6A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7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EE4F68A0-3839-4678-B8B7-5DCEDD2D6A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36946" y="5405718"/>
            <a:ext cx="24420946" cy="29449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29" b="1" cap="none" spc="0">
              <a:ln w="18000">
                <a:noFill/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38909" y="5378824"/>
            <a:ext cx="12746181" cy="2940049"/>
          </a:xfrm>
        </p:spPr>
        <p:txBody>
          <a:bodyPr>
            <a:noAutofit/>
          </a:bodyPr>
          <a:lstStyle>
            <a:lvl1pPr algn="l">
              <a:defRPr sz="7059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Transition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F1290-7C0D-477A-BB0C-7AC001CC2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591" y="5310238"/>
            <a:ext cx="3630704" cy="32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1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909" y="0"/>
            <a:ext cx="21945600" cy="22860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2781488"/>
            <a:ext cx="10769599" cy="9051926"/>
          </a:xfrm>
        </p:spPr>
        <p:txBody>
          <a:bodyPr/>
          <a:lstStyle>
            <a:lvl1pPr>
              <a:defRPr sz="4765">
                <a:solidFill>
                  <a:schemeClr val="tx1"/>
                </a:solidFill>
              </a:defRPr>
            </a:lvl1pPr>
            <a:lvl2pPr>
              <a:defRPr sz="3882">
                <a:solidFill>
                  <a:schemeClr val="tx1"/>
                </a:solidFill>
              </a:defRPr>
            </a:lvl2pPr>
            <a:lvl3pPr>
              <a:defRPr sz="3529">
                <a:solidFill>
                  <a:schemeClr val="tx1"/>
                </a:solidFill>
              </a:defRPr>
            </a:lvl3pPr>
            <a:lvl4pPr>
              <a:defRPr sz="3176">
                <a:solidFill>
                  <a:schemeClr val="tx1"/>
                </a:solidFill>
              </a:defRPr>
            </a:lvl4pPr>
            <a:lvl5pPr>
              <a:defRPr sz="3176">
                <a:solidFill>
                  <a:schemeClr val="tx1"/>
                </a:solidFill>
              </a:defRPr>
            </a:lvl5pPr>
            <a:lvl6pPr>
              <a:defRPr sz="3529"/>
            </a:lvl6pPr>
            <a:lvl7pPr>
              <a:defRPr sz="3529"/>
            </a:lvl7pPr>
            <a:lvl8pPr>
              <a:defRPr sz="3529"/>
            </a:lvl8pPr>
            <a:lvl9pPr>
              <a:defRPr sz="35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2" y="2781488"/>
            <a:ext cx="10769599" cy="9051926"/>
          </a:xfrm>
        </p:spPr>
        <p:txBody>
          <a:bodyPr/>
          <a:lstStyle>
            <a:lvl1pPr>
              <a:defRPr sz="4765">
                <a:solidFill>
                  <a:schemeClr val="tx1"/>
                </a:solidFill>
              </a:defRPr>
            </a:lvl1pPr>
            <a:lvl2pPr>
              <a:defRPr sz="3882">
                <a:solidFill>
                  <a:schemeClr val="tx1"/>
                </a:solidFill>
              </a:defRPr>
            </a:lvl2pPr>
            <a:lvl3pPr>
              <a:defRPr sz="3529">
                <a:solidFill>
                  <a:schemeClr val="tx1"/>
                </a:solidFill>
              </a:defRPr>
            </a:lvl3pPr>
            <a:lvl4pPr>
              <a:defRPr sz="3176">
                <a:solidFill>
                  <a:schemeClr val="tx1"/>
                </a:solidFill>
              </a:defRPr>
            </a:lvl4pPr>
            <a:lvl5pPr>
              <a:defRPr sz="3176">
                <a:solidFill>
                  <a:schemeClr val="tx1"/>
                </a:solidFill>
              </a:defRPr>
            </a:lvl5pPr>
            <a:lvl6pPr>
              <a:defRPr sz="3529"/>
            </a:lvl6pPr>
            <a:lvl7pPr>
              <a:defRPr sz="3529"/>
            </a:lvl7pPr>
            <a:lvl8pPr>
              <a:defRPr sz="3529"/>
            </a:lvl8pPr>
            <a:lvl9pPr>
              <a:defRPr sz="35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909" y="0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10" y="2554951"/>
            <a:ext cx="10773835" cy="1279526"/>
          </a:xfrm>
        </p:spPr>
        <p:txBody>
          <a:bodyPr anchor="b"/>
          <a:lstStyle>
            <a:lvl1pPr marL="0" indent="0">
              <a:buNone/>
              <a:defRPr sz="4765" b="1"/>
            </a:lvl1pPr>
            <a:lvl2pPr marL="898883" indent="0">
              <a:buNone/>
              <a:defRPr sz="3882" b="1"/>
            </a:lvl2pPr>
            <a:lvl3pPr marL="1797769" indent="0">
              <a:buNone/>
              <a:defRPr sz="3529" b="1"/>
            </a:lvl3pPr>
            <a:lvl4pPr marL="2696654" indent="0">
              <a:buNone/>
              <a:defRPr sz="3176" b="1"/>
            </a:lvl4pPr>
            <a:lvl5pPr marL="3595537" indent="0">
              <a:buNone/>
              <a:defRPr sz="3176" b="1"/>
            </a:lvl5pPr>
            <a:lvl6pPr marL="4494423" indent="0">
              <a:buNone/>
              <a:defRPr sz="3176" b="1"/>
            </a:lvl6pPr>
            <a:lvl7pPr marL="5393306" indent="0">
              <a:buNone/>
              <a:defRPr sz="3176" b="1"/>
            </a:lvl7pPr>
            <a:lvl8pPr marL="6292193" indent="0">
              <a:buNone/>
              <a:defRPr sz="3176" b="1"/>
            </a:lvl8pPr>
            <a:lvl9pPr marL="7191077" indent="0">
              <a:buNone/>
              <a:defRPr sz="31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10" y="3834466"/>
            <a:ext cx="10773835" cy="7902575"/>
          </a:xfrm>
        </p:spPr>
        <p:txBody>
          <a:bodyPr/>
          <a:lstStyle>
            <a:lvl1pPr>
              <a:defRPr sz="4765">
                <a:solidFill>
                  <a:schemeClr val="bg1"/>
                </a:solidFill>
              </a:defRPr>
            </a:lvl1pPr>
            <a:lvl2pPr>
              <a:defRPr sz="3882">
                <a:solidFill>
                  <a:schemeClr val="bg1"/>
                </a:solidFill>
              </a:defRPr>
            </a:lvl2pPr>
            <a:lvl3pPr>
              <a:defRPr sz="3529">
                <a:solidFill>
                  <a:schemeClr val="bg1"/>
                </a:solidFill>
              </a:defRPr>
            </a:lvl3pPr>
            <a:lvl4pPr>
              <a:defRPr sz="3176">
                <a:solidFill>
                  <a:schemeClr val="bg1"/>
                </a:solidFill>
              </a:defRPr>
            </a:lvl4pPr>
            <a:lvl5pPr>
              <a:defRPr sz="3176">
                <a:solidFill>
                  <a:schemeClr val="bg1"/>
                </a:solidFill>
              </a:defRPr>
            </a:lvl5pPr>
            <a:lvl6pPr>
              <a:defRPr sz="3176"/>
            </a:lvl6pPr>
            <a:lvl7pPr>
              <a:defRPr sz="3176"/>
            </a:lvl7pPr>
            <a:lvl8pPr>
              <a:defRPr sz="3176"/>
            </a:lvl8pPr>
            <a:lvl9pPr>
              <a:defRPr sz="31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42" y="2554951"/>
            <a:ext cx="10778068" cy="1279526"/>
          </a:xfrm>
        </p:spPr>
        <p:txBody>
          <a:bodyPr anchor="b"/>
          <a:lstStyle>
            <a:lvl1pPr marL="0" indent="0">
              <a:buNone/>
              <a:defRPr sz="4765" b="1">
                <a:solidFill>
                  <a:schemeClr val="bg1"/>
                </a:solidFill>
              </a:defRPr>
            </a:lvl1pPr>
            <a:lvl2pPr marL="898883" indent="0">
              <a:buNone/>
              <a:defRPr sz="3882" b="1"/>
            </a:lvl2pPr>
            <a:lvl3pPr marL="1797769" indent="0">
              <a:buNone/>
              <a:defRPr sz="3529" b="1"/>
            </a:lvl3pPr>
            <a:lvl4pPr marL="2696654" indent="0">
              <a:buNone/>
              <a:defRPr sz="3176" b="1"/>
            </a:lvl4pPr>
            <a:lvl5pPr marL="3595537" indent="0">
              <a:buNone/>
              <a:defRPr sz="3176" b="1"/>
            </a:lvl5pPr>
            <a:lvl6pPr marL="4494423" indent="0">
              <a:buNone/>
              <a:defRPr sz="3176" b="1"/>
            </a:lvl6pPr>
            <a:lvl7pPr marL="5393306" indent="0">
              <a:buNone/>
              <a:defRPr sz="3176" b="1"/>
            </a:lvl7pPr>
            <a:lvl8pPr marL="6292193" indent="0">
              <a:buNone/>
              <a:defRPr sz="3176" b="1"/>
            </a:lvl8pPr>
            <a:lvl9pPr marL="7191077" indent="0">
              <a:buNone/>
              <a:defRPr sz="31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42" y="3834466"/>
            <a:ext cx="10778068" cy="7902575"/>
          </a:xfrm>
        </p:spPr>
        <p:txBody>
          <a:bodyPr/>
          <a:lstStyle>
            <a:lvl1pPr>
              <a:defRPr sz="4765">
                <a:solidFill>
                  <a:schemeClr val="bg1"/>
                </a:solidFill>
              </a:defRPr>
            </a:lvl1pPr>
            <a:lvl2pPr>
              <a:defRPr sz="3882">
                <a:solidFill>
                  <a:schemeClr val="bg1"/>
                </a:solidFill>
              </a:defRPr>
            </a:lvl2pPr>
            <a:lvl3pPr>
              <a:defRPr sz="3529">
                <a:solidFill>
                  <a:schemeClr val="bg1"/>
                </a:solidFill>
              </a:defRPr>
            </a:lvl3pPr>
            <a:lvl4pPr>
              <a:defRPr sz="3176">
                <a:solidFill>
                  <a:schemeClr val="bg1"/>
                </a:solidFill>
              </a:defRPr>
            </a:lvl4pPr>
            <a:lvl5pPr>
              <a:defRPr sz="3176">
                <a:solidFill>
                  <a:schemeClr val="bg1"/>
                </a:solidFill>
              </a:defRPr>
            </a:lvl5pPr>
            <a:lvl6pPr>
              <a:defRPr sz="3176"/>
            </a:lvl6pPr>
            <a:lvl7pPr>
              <a:defRPr sz="3176"/>
            </a:lvl7pPr>
            <a:lvl8pPr>
              <a:defRPr sz="3176"/>
            </a:lvl8pPr>
            <a:lvl9pPr>
              <a:defRPr sz="31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71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6B93-5E34-6006-CEB9-5168243C6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74DF2-742B-2052-D876-E23A373C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09EE8-2CB5-F88F-946A-654FFFB4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79E11-41AE-51F3-0F92-65973B8F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AC5B4-5ED2-2467-4E6F-2C2963A4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68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680D-1DB7-C557-CF80-22423A9E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1F86-3B19-3422-C765-719E74283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05327-EFDA-166E-7E7D-005CC7B4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6BD3B-3792-0181-4918-FBCB7605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91379-0C2C-E7F8-ED2E-4A5AE2BD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8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E33B-A908-3C80-BBAA-1F9E36A3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2E17D-4A59-B5A5-D32D-DBE51E2C0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36525-9379-1615-A432-DA0A74F8B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BAF91-D767-3B7B-CC2C-26F8D0A50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D590C-EC8C-43E5-D27B-5D17650F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30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8E50-87EC-DFE3-0957-2557EA84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9FC0-8E93-DDDF-4B0D-E78754A09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414E5-ABEA-BEF1-2BE0-69C3E3F8D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ED561-DA5B-A557-C422-9B18ECFDB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3BD38-5345-D09E-BBD7-228F475B3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F663D-ADBB-FD04-7E44-DCFC95D7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99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55C3-2336-C76A-02EC-FE65E086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B14FD-0808-D5EA-03DE-17B5D7D48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10AF7-A6EA-F110-0353-45AC981CE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C64C3-DEBC-093D-D910-B3B69D79F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0EA4F-F891-0878-77FB-7C38D40D0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68314F-9682-94B4-1DB5-67235DCB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57528-5D1F-2A76-248A-080A7913A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44457-5CE3-1DAA-44CD-1828994C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70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78BE-A640-209E-A47C-393C4A9C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48817-A3CD-1D35-23FA-50A55EC9F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96069C-1177-829C-56BC-0CD5E7B0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2B051-7570-F63D-CAB8-808B47F8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0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387453" y="4104514"/>
            <a:ext cx="15609094" cy="3676018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22" name="Subtitle Text"/>
          <p:cNvSpPr txBox="1">
            <a:spLocks noGrp="1"/>
          </p:cNvSpPr>
          <p:nvPr>
            <p:ph type="body" sz="quarter" idx="21"/>
          </p:nvPr>
        </p:nvSpPr>
        <p:spPr>
          <a:xfrm>
            <a:off x="4387453" y="8029726"/>
            <a:ext cx="15609094" cy="193909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8400"/>
            </a:lvl1pPr>
          </a:lstStyle>
          <a:p>
            <a:r>
              <a:t>Subtitle Text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4F24E9-C9B1-4AE4-854C-58757D41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08B9E-C2E2-EB28-FED5-6D8C682F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62C85-7CE3-B11D-84BD-AD0B6ED23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98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EDD7-DEBF-7915-CD8E-BD51914A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3AF44-2E1F-026E-4B9A-DD5478310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BC495-93C6-7234-0C8B-351887837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96E7F-F42E-50A4-3F39-6544AA75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87586-3698-537F-964C-B05A6A1E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12C17-113D-0B57-3D27-964E7AD9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38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1B5A-65D5-C5D5-9684-3B5E3905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B65E22-0929-8326-27AA-9F7796497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3D331-A5FB-1708-51B7-C4996DFD0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AF2B8-70DD-A5F4-67E0-3AB110703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7D16A-9720-8CB4-0855-61A70EB1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13CC8-7A10-5FCA-0A80-04237EBD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11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02721-2F20-B43E-F23C-CB73934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14522E-34E5-3CB0-EFD2-26910A11C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835DF-E61D-E36A-0947-FF26D748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F2B91-E3C4-46BC-5217-92737D3E0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56129-1FD1-0906-EBAF-B82B54F3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048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298A1D-7D7A-FD01-43AF-948627C0E0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6C2DEE-6F06-AFEA-2B41-51EAE4477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0D7EB-3A3F-572D-C03F-263F5C90E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3DCF-EED3-457A-1856-ABF3C0995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82BD0-9CAB-150C-835C-A93F740A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75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21"/>
          </p:nvPr>
        </p:nvSpPr>
        <p:spPr>
          <a:xfrm>
            <a:off x="12085166" y="3690804"/>
            <a:ext cx="13252028" cy="88346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580753" y="357187"/>
            <a:ext cx="15609094" cy="303609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15559" y="3340136"/>
            <a:ext cx="12535993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5000"/>
              </a:spcBef>
              <a:defRPr sz="4800"/>
            </a:lvl1pPr>
            <a:lvl2pPr marL="808264" indent="-465364">
              <a:spcBef>
                <a:spcPts val="5000"/>
              </a:spcBef>
              <a:defRPr sz="4800"/>
            </a:lvl2pPr>
            <a:lvl3pPr marL="1151164" indent="-465364">
              <a:spcBef>
                <a:spcPts val="5000"/>
              </a:spcBef>
              <a:defRPr sz="4800"/>
            </a:lvl3pPr>
            <a:lvl4pPr marL="1494064" indent="-465364">
              <a:spcBef>
                <a:spcPts val="5000"/>
              </a:spcBef>
              <a:defRPr sz="4800"/>
            </a:lvl4pPr>
            <a:lvl5pPr marL="1836964" indent="-465364">
              <a:spcBef>
                <a:spcPts val="5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8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92132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idx="23"/>
          </p:nvPr>
        </p:nvSpPr>
        <p:spPr>
          <a:xfrm>
            <a:off x="-696417" y="1250156"/>
            <a:ext cx="16850319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904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–Johnny Appleseed</a:t>
            </a:r>
          </a:p>
        </p:txBody>
      </p:sp>
      <p:sp>
        <p:nvSpPr>
          <p:cNvPr id="68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4853788"/>
            <a:ext cx="14716126" cy="11588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8000" b="1" i="1">
                <a:solidFill>
                  <a:srgbClr val="263086"/>
                </a:solidFill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>
            <a:spLocks noGrp="1"/>
          </p:cNvSpPr>
          <p:nvPr>
            <p:ph type="pic" idx="21"/>
          </p:nvPr>
        </p:nvSpPr>
        <p:spPr>
          <a:xfrm>
            <a:off x="144003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8910" y="4437530"/>
            <a:ext cx="11398188" cy="2940049"/>
          </a:xfrm>
        </p:spPr>
        <p:txBody>
          <a:bodyPr>
            <a:noAutofit/>
          </a:bodyPr>
          <a:lstStyle>
            <a:lvl1pPr algn="l">
              <a:defRPr sz="7059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8907" y="7261412"/>
            <a:ext cx="11049681" cy="3505200"/>
          </a:xfrm>
        </p:spPr>
        <p:txBody>
          <a:bodyPr>
            <a:normAutofit/>
          </a:bodyPr>
          <a:lstStyle>
            <a:lvl1pPr marL="0" indent="0" algn="l">
              <a:buNone/>
              <a:defRPr sz="494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98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6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95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9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93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92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91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D89BF-21DA-4BC7-9F28-AD117A013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1" y="645688"/>
            <a:ext cx="4168588" cy="1774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476ED-EF72-4F5E-B56D-FE664DF3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1"/>
          <a:stretch/>
        </p:blipFill>
        <p:spPr>
          <a:xfrm>
            <a:off x="11923060" y="2814355"/>
            <a:ext cx="13811419" cy="12111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D39F7-7CA4-47D4-94FF-0880AA7B4155}"/>
              </a:ext>
            </a:extLst>
          </p:cNvPr>
          <p:cNvSpPr txBox="1"/>
          <p:nvPr userDrawn="1"/>
        </p:nvSpPr>
        <p:spPr>
          <a:xfrm>
            <a:off x="762000" y="11698942"/>
            <a:ext cx="11295529" cy="1232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35">
                <a:solidFill>
                  <a:schemeClr val="bg1"/>
                </a:solidFill>
                <a:latin typeface="Oswald" panose="02000303000000000000" pitchFamily="2" charset="0"/>
                <a:ea typeface="Josefin Sans" pitchFamily="2" charset="0"/>
              </a:rPr>
              <a:t>www.avian.com</a:t>
            </a:r>
          </a:p>
          <a:p>
            <a:r>
              <a:rPr lang="en-US" sz="3176">
                <a:solidFill>
                  <a:schemeClr val="bg1"/>
                </a:solidFill>
                <a:latin typeface="Oswald" panose="02000303000000000000" pitchFamily="2" charset="0"/>
                <a:ea typeface="Josefin Sans" pitchFamily="2" charset="0"/>
              </a:rPr>
              <a:t>22111 Three Notch Road | Lexington Park, MD | 20653 | 301.866.2070</a:t>
            </a:r>
          </a:p>
        </p:txBody>
      </p:sp>
    </p:spTree>
    <p:extLst>
      <p:ext uri="{BB962C8B-B14F-4D97-AF65-F5344CB8AC3E}">
        <p14:creationId xmlns:p14="http://schemas.microsoft.com/office/powerpoint/2010/main" val="1467047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43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387501" y="1785937"/>
            <a:ext cx="21608998" cy="1014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2pPr marL="1055687" indent="-611187"/>
            <a:lvl3pPr marL="1500187" indent="-611187"/>
            <a:lvl4pPr marL="1944687" indent="-611187"/>
            <a:lvl5pPr marL="2389187" indent="-61118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" name="MBSECCES-for-light-tall.png" descr="MBSECCES-for-light-tal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77075" y="897064"/>
            <a:ext cx="2935057" cy="193909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1pPr>
      <a:lvl2pPr marL="1277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2pPr>
      <a:lvl3pPr marL="1722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3pPr>
      <a:lvl4pPr marL="2166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4pPr>
      <a:lvl5pPr marL="2611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5pPr>
      <a:lvl6pPr marL="3055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6pPr>
      <a:lvl7pPr marL="3500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7pPr>
      <a:lvl8pPr marL="3944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8pPr>
      <a:lvl9pPr marL="4389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9657E6-EF3F-4226-BB75-4CAEE40EF17B}"/>
              </a:ext>
            </a:extLst>
          </p:cNvPr>
          <p:cNvSpPr/>
          <p:nvPr userDrawn="1"/>
        </p:nvSpPr>
        <p:spPr>
          <a:xfrm>
            <a:off x="2" y="12236824"/>
            <a:ext cx="24384000" cy="147917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47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4181" y="0"/>
            <a:ext cx="21945600" cy="22860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092" y="2420472"/>
            <a:ext cx="21945600" cy="9051926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4182" y="12640236"/>
            <a:ext cx="1071418" cy="730249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2294">
                <a:solidFill>
                  <a:schemeClr val="bg1"/>
                </a:solidFill>
              </a:defRPr>
            </a:lvl1pPr>
          </a:lstStyle>
          <a:p>
            <a:fld id="{EE4F68A0-3839-4678-B8B7-5DCEDD2D6A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8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hdr="0" ftr="0"/>
  <p:txStyles>
    <p:titleStyle>
      <a:lvl1pPr algn="l" defTabSz="1797769" rtl="0" eaLnBrk="1" latinLnBrk="0" hangingPunct="1">
        <a:spcBef>
          <a:spcPct val="0"/>
        </a:spcBef>
        <a:buNone/>
        <a:defRPr sz="7763" b="1" kern="1200">
          <a:solidFill>
            <a:srgbClr val="C2242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674163" indent="-67416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635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460688" indent="-561805" algn="l" defTabSz="1797769" rtl="0" eaLnBrk="1" latinLnBrk="0" hangingPunct="1">
        <a:spcBef>
          <a:spcPct val="20000"/>
        </a:spcBef>
        <a:buFont typeface="Arial" panose="020B0604020202020204" pitchFamily="34" charset="0"/>
        <a:buChar char="–"/>
        <a:defRPr sz="546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247213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476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3146097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–"/>
        <a:defRPr sz="3882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4044980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»"/>
        <a:defRPr sz="3882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4943864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3882" kern="1200">
          <a:solidFill>
            <a:schemeClr val="tx1"/>
          </a:solidFill>
          <a:latin typeface="+mn-lt"/>
          <a:ea typeface="+mn-ea"/>
          <a:cs typeface="+mn-cs"/>
        </a:defRPr>
      </a:lvl6pPr>
      <a:lvl7pPr marL="5842751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3882" kern="1200">
          <a:solidFill>
            <a:schemeClr val="tx1"/>
          </a:solidFill>
          <a:latin typeface="+mn-lt"/>
          <a:ea typeface="+mn-ea"/>
          <a:cs typeface="+mn-cs"/>
        </a:defRPr>
      </a:lvl7pPr>
      <a:lvl8pPr marL="6741634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3882" kern="1200">
          <a:solidFill>
            <a:schemeClr val="tx1"/>
          </a:solidFill>
          <a:latin typeface="+mn-lt"/>
          <a:ea typeface="+mn-ea"/>
          <a:cs typeface="+mn-cs"/>
        </a:defRPr>
      </a:lvl8pPr>
      <a:lvl9pPr marL="7640517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38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1pPr>
      <a:lvl2pPr marL="898883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2pPr>
      <a:lvl3pPr marL="1797769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3pPr>
      <a:lvl4pPr marL="2696654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4pPr>
      <a:lvl5pPr marL="3595537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5pPr>
      <a:lvl6pPr marL="4494423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6pPr>
      <a:lvl7pPr marL="5393306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7pPr>
      <a:lvl8pPr marL="6292193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8pPr>
      <a:lvl9pPr marL="7191077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93CEF-B842-0392-4ACE-D851B79F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A0238-C69E-83C3-6AE4-60DA3BC91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00D0D-D155-9ED1-D785-F08981978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246B-A5F6-4357-9388-2B82BFE34479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1BDCA-0D08-5749-0277-04F1D8C59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9D2D2-F0B2-6153-C156-7241D98E2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600F6-4610-4358-A3A9-4A3D82DA9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1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vianinc/2023-MBSE-Cyber-Experience-Symposium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jdehart@avian.com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Insert the title of the  presentation here"/>
          <p:cNvSpPr txBox="1">
            <a:spLocks noGrp="1"/>
          </p:cNvSpPr>
          <p:nvPr>
            <p:ph type="title"/>
          </p:nvPr>
        </p:nvSpPr>
        <p:spPr>
          <a:xfrm>
            <a:off x="1586940" y="1875234"/>
            <a:ext cx="21210120" cy="735797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16000"/>
            </a:lvl1pPr>
          </a:lstStyle>
          <a:p>
            <a:pPr algn="l"/>
            <a:r>
              <a:rPr lang="en-US" dirty="0"/>
              <a:t>Creating Mission Models </a:t>
            </a:r>
            <a:r>
              <a:rPr lang="en-US" sz="11100" dirty="0"/>
              <a:t>using </a:t>
            </a:r>
            <a:r>
              <a:rPr lang="en-US" sz="11100" dirty="0" err="1"/>
              <a:t>SysML</a:t>
            </a:r>
            <a:r>
              <a:rPr lang="en-US" sz="11100" dirty="0"/>
              <a:t> and Cameo Systems Modeler</a:t>
            </a:r>
            <a:endParaRPr lang="en-US" dirty="0"/>
          </a:p>
        </p:txBody>
      </p:sp>
      <p:sp>
        <p:nvSpPr>
          <p:cNvPr id="95" name="Insert author name(s) here…"/>
          <p:cNvSpPr txBox="1">
            <a:spLocks noGrp="1"/>
          </p:cNvSpPr>
          <p:nvPr>
            <p:ph type="body" idx="21"/>
          </p:nvPr>
        </p:nvSpPr>
        <p:spPr>
          <a:xfrm>
            <a:off x="1621989" y="11094720"/>
            <a:ext cx="20357805" cy="1225503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pPr>
              <a:defRPr sz="10200"/>
            </a:pPr>
            <a:r>
              <a:rPr lang="en-US" sz="8000" dirty="0"/>
              <a:t>John DeHart -AVIAN Inc.</a:t>
            </a:r>
            <a:endParaRPr sz="80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775C-48D0-E938-C0FF-2164FCAE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Treeview</a:t>
            </a:r>
            <a:r>
              <a:rPr lang="en-US" dirty="0"/>
              <a:t> and Model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2742B-770C-7325-C0D7-190CB509B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092" y="2420472"/>
            <a:ext cx="6913062" cy="9051926"/>
          </a:xfrm>
        </p:spPr>
        <p:txBody>
          <a:bodyPr/>
          <a:lstStyle/>
          <a:p>
            <a:r>
              <a:rPr lang="en-US" sz="4000" dirty="0"/>
              <a:t>In software development we have a </a:t>
            </a:r>
            <a:r>
              <a:rPr lang="en-US" sz="4000" dirty="0" err="1"/>
              <a:t>Treeview</a:t>
            </a:r>
            <a:endParaRPr lang="en-US" sz="4000" dirty="0"/>
          </a:p>
          <a:p>
            <a:r>
              <a:rPr lang="en-US" sz="4000" dirty="0"/>
              <a:t>Typical for most engineering software</a:t>
            </a:r>
          </a:p>
          <a:p>
            <a:r>
              <a:rPr lang="en-US" sz="4000" dirty="0"/>
              <a:t>We can mimic this method when building systems models that inform</a:t>
            </a:r>
          </a:p>
          <a:p>
            <a:r>
              <a:rPr lang="en-US" sz="4000" dirty="0"/>
              <a:t>Particularly useful when informing the mission laydown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70E2B-297E-794F-7090-F0408914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8EB858B1-D782-BF62-ED31-DC404741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492480" y="2286000"/>
            <a:ext cx="15337339" cy="77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709167-DC6B-3ACF-3E74-8E3879152D93}"/>
              </a:ext>
            </a:extLst>
          </p:cNvPr>
          <p:cNvSpPr/>
          <p:nvPr/>
        </p:nvSpPr>
        <p:spPr>
          <a:xfrm>
            <a:off x="2418149" y="10413848"/>
            <a:ext cx="19738465" cy="1414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0" dirty="0"/>
              <a:t>To inform, the systems model can simply take the form of a </a:t>
            </a:r>
            <a:r>
              <a:rPr lang="en-US" sz="4800" i="1" dirty="0" err="1"/>
              <a:t>TreeView</a:t>
            </a:r>
            <a:r>
              <a:rPr lang="en-US" sz="48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75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D71A-1F65-9418-5088-B91405A3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995C-8708-B1A1-8B06-079F37D2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092" y="2420472"/>
            <a:ext cx="9796939" cy="9051926"/>
          </a:xfrm>
        </p:spPr>
        <p:txBody>
          <a:bodyPr>
            <a:normAutofit/>
          </a:bodyPr>
          <a:lstStyle/>
          <a:p>
            <a:r>
              <a:rPr lang="en-US" dirty="0"/>
              <a:t>What structure do we need to model a mission? mission model, performer, behaviors, libraries…</a:t>
            </a:r>
          </a:p>
          <a:p>
            <a:r>
              <a:rPr lang="en-US" dirty="0"/>
              <a:t>If we are planning on simulating using an ABM what should the SE model look like?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546E-E0FB-B3AF-6E7D-DF2107D1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54FAE74-28E0-6F65-B08D-E4DFF4C51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3989" y="2786570"/>
            <a:ext cx="5189538" cy="400087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C5FB05-0E8D-B4BE-4488-6979841AA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3715" y="7970598"/>
            <a:ext cx="6090128" cy="4094163"/>
          </a:xfrm>
          <a:prstGeom prst="rect">
            <a:avLst/>
          </a:prstGeom>
        </p:spPr>
      </p:pic>
      <p:pic>
        <p:nvPicPr>
          <p:cNvPr id="7" name="Content Placeholder 18">
            <a:extLst>
              <a:ext uri="{FF2B5EF4-FFF2-40B4-BE49-F238E27FC236}">
                <a16:creationId xmlns:a16="http://schemas.microsoft.com/office/drawing/2014/main" id="{1319455C-9A01-959E-5EB8-BC7940FB3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981" y="2494959"/>
            <a:ext cx="6532673" cy="475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C5AFF-1697-6333-5368-593E007D1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3306" y="5604288"/>
            <a:ext cx="6715673" cy="4493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24D94F-84FF-7AB0-726B-9D317B26B8F8}"/>
              </a:ext>
            </a:extLst>
          </p:cNvPr>
          <p:cNvSpPr txBox="1"/>
          <p:nvPr/>
        </p:nvSpPr>
        <p:spPr>
          <a:xfrm>
            <a:off x="20040803" y="2193723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Libraries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1120D-8E09-0D95-66C7-9CCF017625EE}"/>
              </a:ext>
            </a:extLst>
          </p:cNvPr>
          <p:cNvSpPr txBox="1"/>
          <p:nvPr/>
        </p:nvSpPr>
        <p:spPr>
          <a:xfrm>
            <a:off x="19469264" y="7385823"/>
            <a:ext cx="2165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E789A-12E6-6195-B1D6-4647E1392945}"/>
              </a:ext>
            </a:extLst>
          </p:cNvPr>
          <p:cNvSpPr txBox="1"/>
          <p:nvPr/>
        </p:nvSpPr>
        <p:spPr>
          <a:xfrm>
            <a:off x="14133950" y="10104663"/>
            <a:ext cx="3119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Mission Config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5F682B-5995-E6DD-1799-AC057D34E00C}"/>
              </a:ext>
            </a:extLst>
          </p:cNvPr>
          <p:cNvSpPr txBox="1"/>
          <p:nvPr/>
        </p:nvSpPr>
        <p:spPr>
          <a:xfrm>
            <a:off x="13014625" y="1928152"/>
            <a:ext cx="3557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Performer Config</a:t>
            </a:r>
          </a:p>
        </p:txBody>
      </p:sp>
    </p:spTree>
    <p:extLst>
      <p:ext uri="{BB962C8B-B14F-4D97-AF65-F5344CB8AC3E}">
        <p14:creationId xmlns:p14="http://schemas.microsoft.com/office/powerpoint/2010/main" val="334391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851C-F46B-358F-7D5D-C0EB1402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Building a Simple Mission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65D4-5EBD-A502-2F60-C11A910F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Demonstrate building a mission model</a:t>
            </a:r>
          </a:p>
          <a:p>
            <a:pPr lvl="1"/>
            <a:r>
              <a:rPr lang="en-US" dirty="0"/>
              <a:t>Use a remote medical support system as an example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6ADAE-3A5E-8025-E979-3B62F82F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02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D1868C-05BB-A2CA-1379-E774B6FA7000}"/>
              </a:ext>
            </a:extLst>
          </p:cNvPr>
          <p:cNvSpPr/>
          <p:nvPr/>
        </p:nvSpPr>
        <p:spPr>
          <a:xfrm>
            <a:off x="-4393" y="-7506"/>
            <a:ext cx="4380618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b="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418501-038B-E5DC-9C53-9041A84207A3}"/>
              </a:ext>
            </a:extLst>
          </p:cNvPr>
          <p:cNvSpPr/>
          <p:nvPr/>
        </p:nvSpPr>
        <p:spPr>
          <a:xfrm>
            <a:off x="4380617" y="0"/>
            <a:ext cx="20021314" cy="4572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b="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6971-2C62-197F-4F96-C7AA382246B6}"/>
              </a:ext>
            </a:extLst>
          </p:cNvPr>
          <p:cNvSpPr/>
          <p:nvPr/>
        </p:nvSpPr>
        <p:spPr>
          <a:xfrm>
            <a:off x="4380620" y="13258800"/>
            <a:ext cx="20021312" cy="4572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b="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A3F5BE-5041-9D6C-2EF8-751CE4922DCB}"/>
              </a:ext>
            </a:extLst>
          </p:cNvPr>
          <p:cNvSpPr/>
          <p:nvPr/>
        </p:nvSpPr>
        <p:spPr>
          <a:xfrm flipV="1">
            <a:off x="24043331" y="457200"/>
            <a:ext cx="340670" cy="12801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b="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picture containing outdoor, grass, sky, city&#10;&#10;Description automatically generated">
            <a:extLst>
              <a:ext uri="{FF2B5EF4-FFF2-40B4-BE49-F238E27FC236}">
                <a16:creationId xmlns:a16="http://schemas.microsoft.com/office/drawing/2014/main" id="{BA2129E5-B442-B718-663A-FE4A4EDF8E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2"/>
          <a:stretch/>
        </p:blipFill>
        <p:spPr>
          <a:xfrm>
            <a:off x="4380618" y="461278"/>
            <a:ext cx="19662712" cy="12801600"/>
          </a:xfrm>
          <a:prstGeom prst="rect">
            <a:avLst/>
          </a:prstGeom>
        </p:spPr>
      </p:pic>
      <p:pic>
        <p:nvPicPr>
          <p:cNvPr id="1028" name="Picture 4" descr="Aircraft, airdrone, ambulance, flying drone, medical copter, medicine ...">
            <a:extLst>
              <a:ext uri="{FF2B5EF4-FFF2-40B4-BE49-F238E27FC236}">
                <a16:creationId xmlns:a16="http://schemas.microsoft.com/office/drawing/2014/main" id="{C22F4CD0-F9D0-2529-1E24-02B20FF45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240" y="1004122"/>
            <a:ext cx="1326764" cy="132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ircraft, airdrone, ambulance, flying drone, medical copter, medicine ...">
            <a:extLst>
              <a:ext uri="{FF2B5EF4-FFF2-40B4-BE49-F238E27FC236}">
                <a16:creationId xmlns:a16="http://schemas.microsoft.com/office/drawing/2014/main" id="{AFBD4BC9-8557-37D7-1129-363B2BC2C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108" y="4471042"/>
            <a:ext cx="1144468" cy="114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ircraft, airdrone, ambulance, flying drone, medical copter, medicine ...">
            <a:extLst>
              <a:ext uri="{FF2B5EF4-FFF2-40B4-BE49-F238E27FC236}">
                <a16:creationId xmlns:a16="http://schemas.microsoft.com/office/drawing/2014/main" id="{842365C0-2E78-8667-37F3-038886B7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1714" y="228600"/>
            <a:ext cx="2653552" cy="265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spital Home Svg Png Icon Free Download (#244071) - OnlineWebFonts.COM">
            <a:extLst>
              <a:ext uri="{FF2B5EF4-FFF2-40B4-BE49-F238E27FC236}">
                <a16:creationId xmlns:a16="http://schemas.microsoft.com/office/drawing/2014/main" id="{2097A08D-AC94-65D6-36D6-DD8C15DD9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446" y="8220969"/>
            <a:ext cx="3994144" cy="320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ttery, charging, drone, uav icon - Download on Iconfinder">
            <a:extLst>
              <a:ext uri="{FF2B5EF4-FFF2-40B4-BE49-F238E27FC236}">
                <a16:creationId xmlns:a16="http://schemas.microsoft.com/office/drawing/2014/main" id="{27573C17-E05C-FFF4-3C66-E31884464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504" y="9157446"/>
            <a:ext cx="2886636" cy="288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ospital Home Svg Png Icon Free Download (#244071) - OnlineWebFonts.COM">
            <a:extLst>
              <a:ext uri="{FF2B5EF4-FFF2-40B4-BE49-F238E27FC236}">
                <a16:creationId xmlns:a16="http://schemas.microsoft.com/office/drawing/2014/main" id="{5EDBC437-AD4B-850B-939C-57C94EB7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470" y="5844110"/>
            <a:ext cx="1426876" cy="114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2F16CC-6850-7E00-15D8-C13BF8EF1910}"/>
              </a:ext>
            </a:extLst>
          </p:cNvPr>
          <p:cNvSpPr txBox="1"/>
          <p:nvPr/>
        </p:nvSpPr>
        <p:spPr>
          <a:xfrm>
            <a:off x="5182446" y="529761"/>
            <a:ext cx="111694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5600" b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Rural Medical Support System (RMSS)</a:t>
            </a:r>
          </a:p>
        </p:txBody>
      </p:sp>
      <p:pic>
        <p:nvPicPr>
          <p:cNvPr id="1034" name="Picture 10" descr="Hospital Hospital Svg Png Icon Free Download (#382491) - OnlineWebFonts.COM">
            <a:extLst>
              <a:ext uri="{FF2B5EF4-FFF2-40B4-BE49-F238E27FC236}">
                <a16:creationId xmlns:a16="http://schemas.microsoft.com/office/drawing/2014/main" id="{ECC3D635-8143-6E9F-FBFE-69EA35F2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3541" y="2956464"/>
            <a:ext cx="2440310" cy="244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B296FDD-8B35-E06E-972B-BED5CFE24A23}"/>
              </a:ext>
            </a:extLst>
          </p:cNvPr>
          <p:cNvGrpSpPr/>
          <p:nvPr/>
        </p:nvGrpSpPr>
        <p:grpSpPr>
          <a:xfrm>
            <a:off x="8283389" y="8090646"/>
            <a:ext cx="6107886" cy="1066800"/>
            <a:chOff x="4141694" y="4045323"/>
            <a:chExt cx="3053943" cy="533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5938C08-CC72-ACD6-2B46-EA84471CFD16}"/>
                </a:ext>
              </a:extLst>
            </p:cNvPr>
            <p:cNvSpPr/>
            <p:nvPr/>
          </p:nvSpPr>
          <p:spPr>
            <a:xfrm>
              <a:off x="5537165" y="4045323"/>
              <a:ext cx="1658472" cy="30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Rural Hospital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334F5A-A869-7514-0E62-8CC591B421E2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5318407" y="4192204"/>
              <a:ext cx="218758" cy="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9259E3A-9B9A-3DCD-1807-2B71855CB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1694" y="4192204"/>
              <a:ext cx="1176712" cy="386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23C832-B96A-6CC7-BE0C-6DBC1A833B51}"/>
              </a:ext>
            </a:extLst>
          </p:cNvPr>
          <p:cNvGrpSpPr/>
          <p:nvPr/>
        </p:nvGrpSpPr>
        <p:grpSpPr>
          <a:xfrm>
            <a:off x="9460101" y="9029276"/>
            <a:ext cx="6296570" cy="1066800"/>
            <a:chOff x="4141694" y="4045323"/>
            <a:chExt cx="3148285" cy="5334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3EB4DDC-3DAE-7F44-E4B5-417947D164CE}"/>
                </a:ext>
              </a:extLst>
            </p:cNvPr>
            <p:cNvSpPr/>
            <p:nvPr/>
          </p:nvSpPr>
          <p:spPr>
            <a:xfrm>
              <a:off x="5537164" y="4045323"/>
              <a:ext cx="1752815" cy="30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Charging Station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A6CC2A-9E63-D737-00EC-DF69E6C97AF2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 flipV="1">
              <a:off x="5318407" y="4192204"/>
              <a:ext cx="218757" cy="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5D94A9-E7E6-E46C-4B24-22A377E7E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1694" y="4192204"/>
              <a:ext cx="1176712" cy="386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A5CA22-971A-78F0-082C-0E1304E017AC}"/>
              </a:ext>
            </a:extLst>
          </p:cNvPr>
          <p:cNvGrpSpPr/>
          <p:nvPr/>
        </p:nvGrpSpPr>
        <p:grpSpPr>
          <a:xfrm>
            <a:off x="8835496" y="2128062"/>
            <a:ext cx="4206152" cy="2591956"/>
            <a:chOff x="5318405" y="4045323"/>
            <a:chExt cx="2103076" cy="129597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D6D1A04-92BE-77CF-BF45-430183CC5CAC}"/>
                </a:ext>
              </a:extLst>
            </p:cNvPr>
            <p:cNvSpPr/>
            <p:nvPr/>
          </p:nvSpPr>
          <p:spPr>
            <a:xfrm>
              <a:off x="5537165" y="4045323"/>
              <a:ext cx="1884316" cy="6030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Delivering Drone</a:t>
              </a:r>
              <a:b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</a:br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(Emergency)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C3E7F9E-893D-3679-9DDF-8EC0310CD429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5318407" y="4341917"/>
              <a:ext cx="218758" cy="49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A68667-D97B-D8C7-0820-299F11D700BB}"/>
                </a:ext>
              </a:extLst>
            </p:cNvPr>
            <p:cNvCxnSpPr>
              <a:cxnSpLocks/>
            </p:cNvCxnSpPr>
            <p:nvPr/>
          </p:nvCxnSpPr>
          <p:spPr>
            <a:xfrm>
              <a:off x="5318405" y="4341917"/>
              <a:ext cx="697157" cy="999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A1D8C3-6825-8631-3DF8-9B8AC9909081}"/>
              </a:ext>
            </a:extLst>
          </p:cNvPr>
          <p:cNvGrpSpPr/>
          <p:nvPr/>
        </p:nvGrpSpPr>
        <p:grpSpPr>
          <a:xfrm flipH="1">
            <a:off x="16971806" y="5342757"/>
            <a:ext cx="4889616" cy="1274510"/>
            <a:chOff x="4908085" y="3712868"/>
            <a:chExt cx="2513396" cy="63725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CA9AEB9-BE40-4ECA-A671-54C705944A46}"/>
                </a:ext>
              </a:extLst>
            </p:cNvPr>
            <p:cNvSpPr/>
            <p:nvPr/>
          </p:nvSpPr>
          <p:spPr>
            <a:xfrm>
              <a:off x="5537165" y="4045323"/>
              <a:ext cx="1884316" cy="30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City Hospital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BD307C-3D40-E6FC-A6D3-D8E2B87E8B6E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5318407" y="4192204"/>
              <a:ext cx="218758" cy="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245FC07-FEC2-A63D-256A-24FE0519A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8085" y="3712868"/>
              <a:ext cx="410320" cy="479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2F2F82-29F1-23FF-7496-CE04E36ABCBF}"/>
              </a:ext>
            </a:extLst>
          </p:cNvPr>
          <p:cNvGrpSpPr/>
          <p:nvPr/>
        </p:nvGrpSpPr>
        <p:grpSpPr>
          <a:xfrm flipH="1">
            <a:off x="16942326" y="2707543"/>
            <a:ext cx="4889616" cy="1274510"/>
            <a:chOff x="4908085" y="3712868"/>
            <a:chExt cx="2513396" cy="63725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1E8DB24-0B27-1D23-5B1A-B1F3540EF534}"/>
                </a:ext>
              </a:extLst>
            </p:cNvPr>
            <p:cNvSpPr/>
            <p:nvPr/>
          </p:nvSpPr>
          <p:spPr>
            <a:xfrm>
              <a:off x="5537165" y="4045323"/>
              <a:ext cx="1884316" cy="30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Ready Drone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0A2BD65-FFB1-7300-DACA-FFCF6FF4F7C9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5318407" y="4192204"/>
              <a:ext cx="218758" cy="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69C68BC-3F81-3223-185A-B75A103EC2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8085" y="3712868"/>
              <a:ext cx="410320" cy="479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6B6891-52DA-C1FD-E3A0-0995B2E4913C}"/>
              </a:ext>
            </a:extLst>
          </p:cNvPr>
          <p:cNvGrpSpPr/>
          <p:nvPr/>
        </p:nvGrpSpPr>
        <p:grpSpPr>
          <a:xfrm>
            <a:off x="10775800" y="4847050"/>
            <a:ext cx="4328548" cy="1142896"/>
            <a:chOff x="4913209" y="4045323"/>
            <a:chExt cx="2282428" cy="5714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BA4C781-D017-21ED-6BDB-215DD823961A}"/>
                </a:ext>
              </a:extLst>
            </p:cNvPr>
            <p:cNvSpPr/>
            <p:nvPr/>
          </p:nvSpPr>
          <p:spPr>
            <a:xfrm>
              <a:off x="5537165" y="4045323"/>
              <a:ext cx="1658472" cy="30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Rural Hospital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1F70D68-0C49-08B1-4BEE-83CD640AA655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5318407" y="4192204"/>
              <a:ext cx="218758" cy="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EB3F397-9C01-4BD7-B0ED-2BD4D83BC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209" y="4192204"/>
              <a:ext cx="405197" cy="424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4" descr="Curved Arrow PNG Images Transparent Free Download | PNGMart">
            <a:extLst>
              <a:ext uri="{FF2B5EF4-FFF2-40B4-BE49-F238E27FC236}">
                <a16:creationId xmlns:a16="http://schemas.microsoft.com/office/drawing/2014/main" id="{3A1E6BCE-D745-376D-742E-CD60933CC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8105" flipV="1">
            <a:off x="9585939" y="7468185"/>
            <a:ext cx="14135242" cy="44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urved Arrow PNG Images Transparent Free Download | PNGMart">
            <a:extLst>
              <a:ext uri="{FF2B5EF4-FFF2-40B4-BE49-F238E27FC236}">
                <a16:creationId xmlns:a16="http://schemas.microsoft.com/office/drawing/2014/main" id="{1D2A7ED0-3A74-A1BB-9782-9126C9A55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90185" flipV="1">
            <a:off x="6966432" y="4898059"/>
            <a:ext cx="13790316" cy="44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380FE62-5F2F-0A93-4135-0EE6C1600D50}"/>
              </a:ext>
            </a:extLst>
          </p:cNvPr>
          <p:cNvGrpSpPr/>
          <p:nvPr/>
        </p:nvGrpSpPr>
        <p:grpSpPr>
          <a:xfrm flipH="1">
            <a:off x="4470068" y="7030359"/>
            <a:ext cx="5180588" cy="761430"/>
            <a:chOff x="4758518" y="4045323"/>
            <a:chExt cx="2662963" cy="38071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E6E0D2C-39D1-4FCF-A479-3862C7A2740C}"/>
                </a:ext>
              </a:extLst>
            </p:cNvPr>
            <p:cNvSpPr/>
            <p:nvPr/>
          </p:nvSpPr>
          <p:spPr>
            <a:xfrm>
              <a:off x="5537165" y="4045323"/>
              <a:ext cx="1884316" cy="30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Request Signal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E2705A-4AC0-B150-0D72-EA337E91456C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5318407" y="4192204"/>
              <a:ext cx="218758" cy="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5F44436-4A8A-CE16-C15D-FF9D29747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8518" y="4192204"/>
              <a:ext cx="559889" cy="233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1A1C17-806F-35ED-6662-09772EAA738B}"/>
              </a:ext>
            </a:extLst>
          </p:cNvPr>
          <p:cNvGrpSpPr/>
          <p:nvPr/>
        </p:nvGrpSpPr>
        <p:grpSpPr>
          <a:xfrm flipH="1">
            <a:off x="10746156" y="10946864"/>
            <a:ext cx="5010516" cy="1548364"/>
            <a:chOff x="4845939" y="3575941"/>
            <a:chExt cx="2575542" cy="77418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25B233B-F41B-133F-D891-807EBC2E2CF6}"/>
                </a:ext>
              </a:extLst>
            </p:cNvPr>
            <p:cNvSpPr/>
            <p:nvPr/>
          </p:nvSpPr>
          <p:spPr>
            <a:xfrm>
              <a:off x="5537165" y="4045323"/>
              <a:ext cx="1884316" cy="30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Return Signal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88D111-A966-61A6-3FE1-DD4C52204673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 flipV="1">
              <a:off x="5318407" y="4192204"/>
              <a:ext cx="218758" cy="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649927-C635-F3F6-2FDD-79940D060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45939" y="3575941"/>
              <a:ext cx="472467" cy="616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" descr="Aircraft, airdrone, ambulance, flying drone, medical copter, medicine ...">
            <a:extLst>
              <a:ext uri="{FF2B5EF4-FFF2-40B4-BE49-F238E27FC236}">
                <a16:creationId xmlns:a16="http://schemas.microsoft.com/office/drawing/2014/main" id="{46E2B105-3340-D481-0C36-52698968E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272" y="8872850"/>
            <a:ext cx="1780028" cy="178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Hospital Home Svg Png Icon Free Download (#244071) - OnlineWebFonts.COM">
            <a:extLst>
              <a:ext uri="{FF2B5EF4-FFF2-40B4-BE49-F238E27FC236}">
                <a16:creationId xmlns:a16="http://schemas.microsoft.com/office/drawing/2014/main" id="{D8C83B76-A007-9C39-2E14-32C9E6E38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992" y="5777353"/>
            <a:ext cx="1478792" cy="118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CD7644D-CC5A-489C-ABF9-EE79213D11A1}"/>
              </a:ext>
            </a:extLst>
          </p:cNvPr>
          <p:cNvGrpSpPr/>
          <p:nvPr/>
        </p:nvGrpSpPr>
        <p:grpSpPr>
          <a:xfrm flipH="1">
            <a:off x="13202689" y="2100706"/>
            <a:ext cx="4376442" cy="1205520"/>
            <a:chOff x="5171871" y="4045323"/>
            <a:chExt cx="2249611" cy="602760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F146107-C56A-74C4-2897-06325A50E3C6}"/>
                </a:ext>
              </a:extLst>
            </p:cNvPr>
            <p:cNvSpPr/>
            <p:nvPr/>
          </p:nvSpPr>
          <p:spPr>
            <a:xfrm>
              <a:off x="5537166" y="4045323"/>
              <a:ext cx="1884316" cy="602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Delivering Drone</a:t>
              </a:r>
            </a:p>
            <a:p>
              <a:pPr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(Standard)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8792413-E887-2749-9F88-4D24C6DF5392}"/>
                </a:ext>
              </a:extLst>
            </p:cNvPr>
            <p:cNvCxnSpPr>
              <a:cxnSpLocks/>
              <a:stCxn id="61" idx="1"/>
            </p:cNvCxnSpPr>
            <p:nvPr/>
          </p:nvCxnSpPr>
          <p:spPr>
            <a:xfrm flipH="1">
              <a:off x="5318406" y="4346703"/>
              <a:ext cx="218760" cy="20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61E5F2E-36DB-4729-3891-A0A45C8E5A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1871" y="4048925"/>
              <a:ext cx="165521" cy="306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5" name="Picture 4" descr="Curved Arrow PNG Images Transparent Free Download | PNGMart">
            <a:extLst>
              <a:ext uri="{FF2B5EF4-FFF2-40B4-BE49-F238E27FC236}">
                <a16:creationId xmlns:a16="http://schemas.microsoft.com/office/drawing/2014/main" id="{3CD21C6E-91A9-8485-4DA1-84E176BBC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59274" flipV="1">
            <a:off x="8387716" y="3489652"/>
            <a:ext cx="13212084" cy="318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E73A3536-FC81-F68A-64FB-3883366B70BC}"/>
              </a:ext>
            </a:extLst>
          </p:cNvPr>
          <p:cNvSpPr txBox="1"/>
          <p:nvPr/>
        </p:nvSpPr>
        <p:spPr>
          <a:xfrm rot="19930217">
            <a:off x="8494182" y="8145309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2400" b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Standard</a:t>
            </a:r>
            <a:endParaRPr lang="en-US" sz="3600" b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D67D9CE2-9374-48AC-BB8C-C673C64FBD43}"/>
              </a:ext>
            </a:extLst>
          </p:cNvPr>
          <p:cNvSpPr txBox="1"/>
          <p:nvPr/>
        </p:nvSpPr>
        <p:spPr>
          <a:xfrm rot="20586786">
            <a:off x="9588970" y="5351579"/>
            <a:ext cx="1564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US" sz="2400" b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Emergency</a:t>
            </a:r>
            <a:endParaRPr lang="en-US" sz="3600" b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0" name="Rectangle: Rounded Corners 1039">
            <a:extLst>
              <a:ext uri="{FF2B5EF4-FFF2-40B4-BE49-F238E27FC236}">
                <a16:creationId xmlns:a16="http://schemas.microsoft.com/office/drawing/2014/main" id="{E615CB1F-15A9-9926-EC1D-0A77D6A28FB2}"/>
              </a:ext>
            </a:extLst>
          </p:cNvPr>
          <p:cNvSpPr/>
          <p:nvPr/>
        </p:nvSpPr>
        <p:spPr>
          <a:xfrm>
            <a:off x="137698" y="1391255"/>
            <a:ext cx="8374437" cy="5367123"/>
          </a:xfrm>
          <a:prstGeom prst="roundRect">
            <a:avLst>
              <a:gd name="adj" fmla="val 511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/>
            <a:endParaRPr lang="en-US" sz="3600" b="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B652634-33C8-C914-C880-1397D98F0813}"/>
              </a:ext>
            </a:extLst>
          </p:cNvPr>
          <p:cNvSpPr txBox="1"/>
          <p:nvPr/>
        </p:nvSpPr>
        <p:spPr>
          <a:xfrm>
            <a:off x="164264" y="1482850"/>
            <a:ext cx="86273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b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Rural Hospital requests medical support (medicine)</a:t>
            </a:r>
          </a:p>
          <a:p>
            <a:pPr marL="571500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b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Request queue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b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Signals (Standard, Emergency)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b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FIFO queue (Standard)</a:t>
            </a:r>
          </a:p>
          <a:p>
            <a:pPr marL="1485900" lvl="1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b="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Priority queue (Emergency)</a:t>
            </a:r>
          </a:p>
          <a:p>
            <a:pPr marL="571500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Multi-size drone (light, medium, heavy)</a:t>
            </a:r>
          </a:p>
          <a:p>
            <a:pPr lvl="1" indent="0" algn="l" defTabSz="1828800" hangingPunct="1"/>
            <a:r>
              <a:rPr lang="en-US" sz="360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Cargo capacity</a:t>
            </a:r>
          </a:p>
          <a:p>
            <a:pPr marL="571500" indent="-571500" algn="l" defTabSz="1828800" hangingPunct="1">
              <a:buFont typeface="Arial" panose="020B0604020202020204" pitchFamily="34" charset="0"/>
              <a:buChar char="•"/>
            </a:pPr>
            <a:r>
              <a:rPr lang="en-US" sz="360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Hospitals (</a:t>
            </a:r>
            <a:r>
              <a:rPr lang="en-US" sz="3600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LocX</a:t>
            </a:r>
            <a:r>
              <a:rPr lang="en-US" sz="360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3600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LocY</a:t>
            </a:r>
            <a:r>
              <a:rPr lang="en-US" sz="360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rural, recharge)</a:t>
            </a: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5B05C052-B423-3361-618C-651C79EB5F01}"/>
              </a:ext>
            </a:extLst>
          </p:cNvPr>
          <p:cNvGrpSpPr/>
          <p:nvPr/>
        </p:nvGrpSpPr>
        <p:grpSpPr>
          <a:xfrm>
            <a:off x="17571123" y="10365175"/>
            <a:ext cx="4796846" cy="1274510"/>
            <a:chOff x="4908085" y="3712868"/>
            <a:chExt cx="2760978" cy="637255"/>
          </a:xfrm>
        </p:grpSpPr>
        <p:sp>
          <p:nvSpPr>
            <p:cNvPr id="1043" name="Rectangle: Rounded Corners 1042">
              <a:extLst>
                <a:ext uri="{FF2B5EF4-FFF2-40B4-BE49-F238E27FC236}">
                  <a16:creationId xmlns:a16="http://schemas.microsoft.com/office/drawing/2014/main" id="{2F75F6D5-D7C1-419A-A638-FBE393ED9F1A}"/>
                </a:ext>
              </a:extLst>
            </p:cNvPr>
            <p:cNvSpPr/>
            <p:nvPr/>
          </p:nvSpPr>
          <p:spPr>
            <a:xfrm>
              <a:off x="5537165" y="4045323"/>
              <a:ext cx="2131898" cy="30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Returning Drone</a:t>
              </a:r>
            </a:p>
          </p:txBody>
        </p: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6FE3D6DE-090A-2881-6956-7BB592EC1047}"/>
                </a:ext>
              </a:extLst>
            </p:cNvPr>
            <p:cNvCxnSpPr>
              <a:cxnSpLocks/>
              <a:stCxn id="1043" idx="1"/>
            </p:cNvCxnSpPr>
            <p:nvPr/>
          </p:nvCxnSpPr>
          <p:spPr>
            <a:xfrm flipH="1" flipV="1">
              <a:off x="5318407" y="4192204"/>
              <a:ext cx="218758" cy="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Arrow Connector 1044">
              <a:extLst>
                <a:ext uri="{FF2B5EF4-FFF2-40B4-BE49-F238E27FC236}">
                  <a16:creationId xmlns:a16="http://schemas.microsoft.com/office/drawing/2014/main" id="{6DBDC8AD-4AF5-0248-B22F-F93B819191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8085" y="3712868"/>
              <a:ext cx="410320" cy="4793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290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77DB-69AF-7B1F-FCD7-4F653F68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Creating Instance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1C95-766E-5F5D-403D-E75892C39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creating instance tables for drones, hospitals, and medicine</a:t>
            </a:r>
          </a:p>
          <a:p>
            <a:pPr lvl="1"/>
            <a:r>
              <a:rPr lang="en-US" dirty="0"/>
              <a:t>Show to configure an instance table to behave as a </a:t>
            </a:r>
            <a:r>
              <a:rPr lang="en-US" dirty="0" err="1"/>
              <a:t>treeview</a:t>
            </a:r>
            <a:r>
              <a:rPr lang="en-US" dirty="0"/>
              <a:t> for building instances quickly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66943-F47F-999C-7736-F44F83C5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02CC0-DA90-DF95-DCE7-BF2047F68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22" y="6858000"/>
            <a:ext cx="21868586" cy="42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8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3DEE-E48E-DED0-3F55-CA437147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Mission Model Summary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34DC8A-746D-F3BD-96ED-A16F3FCD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5600" y="2497016"/>
            <a:ext cx="5603325" cy="90631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43E72-4ED5-72AA-7385-0318C442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C6DE9E-4A9F-189E-D347-10C34FABA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002" y="1914694"/>
            <a:ext cx="14226398" cy="6318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ECF87-7A8D-2D97-1C6B-C186997AE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002" y="8419233"/>
            <a:ext cx="11850470" cy="1728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2E4D74-DC7C-9B38-F7FC-8691E739A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2002" y="10333927"/>
            <a:ext cx="15716617" cy="180329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D67ABF3-232B-0D24-45A4-FBC4804FE16E}"/>
              </a:ext>
            </a:extLst>
          </p:cNvPr>
          <p:cNvSpPr/>
          <p:nvPr/>
        </p:nvSpPr>
        <p:spPr>
          <a:xfrm rot="21069786">
            <a:off x="6578189" y="3259015"/>
            <a:ext cx="1920187" cy="586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D0D956F-590E-87D7-E9E1-D1A460D6E6BA}"/>
              </a:ext>
            </a:extLst>
          </p:cNvPr>
          <p:cNvSpPr/>
          <p:nvPr/>
        </p:nvSpPr>
        <p:spPr>
          <a:xfrm rot="2223551">
            <a:off x="5297439" y="7030123"/>
            <a:ext cx="4481686" cy="618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EC868BA-8101-F063-5E85-E6CE3F9B565F}"/>
              </a:ext>
            </a:extLst>
          </p:cNvPr>
          <p:cNvSpPr/>
          <p:nvPr/>
        </p:nvSpPr>
        <p:spPr>
          <a:xfrm rot="2223551">
            <a:off x="5639621" y="9386290"/>
            <a:ext cx="4481686" cy="618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5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CE3E-B8F9-FC2D-D382-31DC78E2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Instances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BC2A0-5F8D-0CAA-230A-1895F5BC1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different ways to export models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mdzip</a:t>
            </a:r>
            <a:r>
              <a:rPr lang="en-US" dirty="0"/>
              <a:t>: unzip and parse the </a:t>
            </a:r>
            <a:r>
              <a:rPr lang="en-US" dirty="0" err="1"/>
              <a:t>xmi</a:t>
            </a:r>
            <a:endParaRPr lang="en-US" dirty="0"/>
          </a:p>
          <a:p>
            <a:pPr lvl="1"/>
            <a:r>
              <a:rPr lang="en-US" dirty="0"/>
              <a:t>XML: great for git repo and text-based versioning</a:t>
            </a:r>
          </a:p>
          <a:p>
            <a:pPr lvl="1"/>
            <a:r>
              <a:rPr lang="en-US" dirty="0"/>
              <a:t>API: perform CRUD operations on the model and access object</a:t>
            </a:r>
          </a:p>
          <a:p>
            <a:pPr lvl="2"/>
            <a:r>
              <a:rPr lang="en-US" dirty="0"/>
              <a:t>One big benefit of building skill with the API is that SysMLv2 is delivered with one right from the start potentially making transition easier</a:t>
            </a:r>
          </a:p>
          <a:p>
            <a:pPr lvl="2"/>
            <a:r>
              <a:rPr lang="en-US" dirty="0"/>
              <a:t>Add parts, delete parts, search the model, pull parameter sets, modify parameters,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94ECD-F66B-9F51-6278-7BD31C9E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2494A4-378F-C095-9ECA-82C82C90A5D6}"/>
              </a:ext>
            </a:extLst>
          </p:cNvPr>
          <p:cNvSpPr/>
          <p:nvPr/>
        </p:nvSpPr>
        <p:spPr>
          <a:xfrm>
            <a:off x="2418149" y="10413848"/>
            <a:ext cx="19738465" cy="14147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0" dirty="0"/>
              <a:t>Using the API we can do almost anything that we can do in Cameo</a:t>
            </a:r>
          </a:p>
        </p:txBody>
      </p:sp>
    </p:spTree>
    <p:extLst>
      <p:ext uri="{BB962C8B-B14F-4D97-AF65-F5344CB8AC3E}">
        <p14:creationId xmlns:p14="http://schemas.microsoft.com/office/powerpoint/2010/main" val="66252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B037-B7FF-82AF-6711-1090B100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Middleware (an Arrow)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B004-A176-4E41-0BDE-B17DEDEE1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Demonstrate accessing instances through the API and updating attributes</a:t>
            </a:r>
          </a:p>
          <a:p>
            <a:r>
              <a:rPr lang="en-US" dirty="0"/>
              <a:t>Discuss the flexibility and CRUD operations the API offers</a:t>
            </a:r>
          </a:p>
          <a:p>
            <a:endParaRPr lang="en-US" dirty="0"/>
          </a:p>
          <a:p>
            <a:r>
              <a:rPr lang="en-US" dirty="0"/>
              <a:t>All code here:</a:t>
            </a:r>
          </a:p>
          <a:p>
            <a:pPr lvl="1"/>
            <a:r>
              <a:rPr lang="en-US" dirty="0" err="1">
                <a:hlinkClick r:id="rId2"/>
              </a:rPr>
              <a:t>avianinc</a:t>
            </a:r>
            <a:r>
              <a:rPr lang="en-US" dirty="0">
                <a:hlinkClick r:id="rId2"/>
              </a:rPr>
              <a:t>/2023-MBSE-Cyber-Experience-Symposium: Symposium materials and code (github.com)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B8D85-5E9C-7780-F093-03A21A03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5143-E6AE-A66D-B516-A11BEA4B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Simulation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2E234-1C29-30ED-C2D4-9EDFD63A8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092" y="2420472"/>
            <a:ext cx="22223400" cy="9051926"/>
          </a:xfrm>
        </p:spPr>
        <p:txBody>
          <a:bodyPr/>
          <a:lstStyle/>
          <a:p>
            <a:r>
              <a:rPr lang="en-US" dirty="0"/>
              <a:t>Export JSON file to demonstrate integration with Simulation</a:t>
            </a:r>
          </a:p>
          <a:p>
            <a:r>
              <a:rPr lang="en-US" dirty="0"/>
              <a:t>Show how updating the instance affects the simulation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F035A-FFFB-362A-56AB-3B3BE6EF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5098E84-E140-ED29-9A1E-DB0F0DA6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03" y="5498123"/>
            <a:ext cx="10070848" cy="579740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841D18-E3B7-F310-1042-08E715A4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581" y="5409464"/>
            <a:ext cx="6026163" cy="59747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88E49C0-DDD6-DEE9-10CC-774948CEAE63}"/>
              </a:ext>
            </a:extLst>
          </p:cNvPr>
          <p:cNvSpPr/>
          <p:nvPr/>
        </p:nvSpPr>
        <p:spPr>
          <a:xfrm>
            <a:off x="12813989" y="8027548"/>
            <a:ext cx="2414954" cy="738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44C289-A1EC-B0B3-865C-05A37B972328}"/>
              </a:ext>
            </a:extLst>
          </p:cNvPr>
          <p:cNvGrpSpPr/>
          <p:nvPr/>
        </p:nvGrpSpPr>
        <p:grpSpPr>
          <a:xfrm>
            <a:off x="9229258" y="4928902"/>
            <a:ext cx="5359579" cy="1138442"/>
            <a:chOff x="4698076" y="4045323"/>
            <a:chExt cx="3040514" cy="56922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C0786B-802E-4941-4E67-981639396159}"/>
                </a:ext>
              </a:extLst>
            </p:cNvPr>
            <p:cNvSpPr/>
            <p:nvPr/>
          </p:nvSpPr>
          <p:spPr>
            <a:xfrm>
              <a:off x="5537164" y="4045323"/>
              <a:ext cx="2201426" cy="5692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defTabSz="1828800" hangingPunct="1"/>
              <a:r>
                <a:rPr lang="en-US" sz="3600" kern="1200" dirty="0">
                  <a:solidFill>
                    <a:prstClr val="white"/>
                  </a:solidFill>
                  <a:latin typeface="Calibri" panose="020F0502020204030204"/>
                </a:rPr>
                <a:t>This is an arrow </a:t>
              </a:r>
              <a:r>
                <a:rPr lang="en-US" sz="3600" kern="1200" dirty="0">
                  <a:solidFill>
                    <a:prstClr val="white"/>
                  </a:solidFill>
                  <a:latin typeface="Calibri" panose="020F0502020204030204"/>
                  <a:sym typeface="Wingdings" panose="05000000000000000000" pitchFamily="2" charset="2"/>
                </a:rPr>
                <a:t></a:t>
              </a:r>
              <a:endParaRPr lang="en-US" sz="360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FE5D06-B710-49D9-E72E-4B623E7A0FE0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5318404" y="4329934"/>
              <a:ext cx="218760" cy="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418910-797B-5365-28CA-76BC97A23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076" y="4329935"/>
              <a:ext cx="620329" cy="28460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4262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7594-54C4-2F30-4869-C9049E31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FCB8C-63E3-F07C-A867-AB13CF579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Have a clear understanding of what a model is going to be used for </a:t>
            </a:r>
            <a:r>
              <a:rPr lang="en-US" b="1" i="1" dirty="0"/>
              <a:t>prior</a:t>
            </a:r>
            <a:r>
              <a:rPr lang="en-US" dirty="0"/>
              <a:t> to stating to model. </a:t>
            </a:r>
          </a:p>
          <a:p>
            <a:r>
              <a:rPr lang="en-US" dirty="0"/>
              <a:t>Models </a:t>
            </a:r>
            <a:r>
              <a:rPr lang="en-US" b="1" i="1" dirty="0"/>
              <a:t>inform</a:t>
            </a:r>
            <a:r>
              <a:rPr lang="en-US" dirty="0"/>
              <a:t> and are </a:t>
            </a:r>
            <a:r>
              <a:rPr lang="en-US" b="1" i="1" u="sng" dirty="0"/>
              <a:t>informed by</a:t>
            </a:r>
            <a:r>
              <a:rPr lang="en-US" dirty="0"/>
              <a:t> other models</a:t>
            </a:r>
          </a:p>
          <a:p>
            <a:r>
              <a:rPr lang="en-US" dirty="0"/>
              <a:t>It can help to think of a model as a </a:t>
            </a:r>
            <a:r>
              <a:rPr lang="en-US" b="1" i="1" dirty="0" err="1"/>
              <a:t>treeview</a:t>
            </a:r>
            <a:r>
              <a:rPr lang="en-US" dirty="0"/>
              <a:t> </a:t>
            </a:r>
            <a:r>
              <a:rPr lang="en-US" i="1" dirty="0"/>
              <a:t>(instance)</a:t>
            </a:r>
          </a:p>
          <a:p>
            <a:r>
              <a:rPr lang="en-US" dirty="0"/>
              <a:t>The </a:t>
            </a:r>
            <a:r>
              <a:rPr lang="en-US" b="1" i="1" dirty="0"/>
              <a:t>arrows</a:t>
            </a:r>
            <a:r>
              <a:rPr lang="en-US" dirty="0"/>
              <a:t> are not easy, don’t forget the arrows</a:t>
            </a:r>
          </a:p>
          <a:p>
            <a:r>
              <a:rPr lang="en-US" dirty="0"/>
              <a:t>Using the </a:t>
            </a:r>
            <a:r>
              <a:rPr lang="en-US" b="1" i="1" dirty="0"/>
              <a:t>API</a:t>
            </a:r>
            <a:r>
              <a:rPr lang="en-US" dirty="0"/>
              <a:t> is very powerful and should be a major part of any project.</a:t>
            </a:r>
          </a:p>
          <a:p>
            <a:endParaRPr lang="en-US" dirty="0"/>
          </a:p>
          <a:p>
            <a:r>
              <a:rPr lang="en-US" dirty="0"/>
              <a:t>Questions? I open the floor for discussion… be gentle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CFCAC-08C2-5F3D-8C01-256DAA09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6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AC2EB6-3051-DB7E-E08E-21F0A388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DeHart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E870DC-0B94-BA0C-DE4B-38E8B8E78AD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18723" y="3056440"/>
            <a:ext cx="12789937" cy="943098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Hello, I’m John. I have worked in aerospace industry for +25yrs. I have been a part of several major aircraft development programs including 737-X, Cessna 650, B-2, F-22, and many missile programs including Tac-Tom, Javelin, JASSM, LRASM, NLOS, there are a lot more… I just forget.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Most of my career has been in structures, controls, multidiscipline, simulation, and now as a systems engineer.</a:t>
            </a:r>
          </a:p>
          <a:p>
            <a:pPr marL="0" indent="0">
              <a:buNone/>
            </a:pPr>
            <a:r>
              <a:rPr lang="en-US" dirty="0"/>
              <a:t>M.S. Systems Engineering, Georgia Tech</a:t>
            </a:r>
            <a:br>
              <a:rPr lang="en-US" dirty="0"/>
            </a:br>
            <a:r>
              <a:rPr lang="en-US" dirty="0"/>
              <a:t>B.S. MET, Georgia Southern</a:t>
            </a:r>
          </a:p>
          <a:p>
            <a:pPr marL="0" indent="0">
              <a:buNone/>
            </a:pPr>
            <a:r>
              <a:rPr lang="en-US" dirty="0"/>
              <a:t>Outside of modeling and sim, I enjoy making home brew, and I have a neat greenhouse specializing in lettuce.</a:t>
            </a:r>
          </a:p>
        </p:txBody>
      </p:sp>
      <p:pic>
        <p:nvPicPr>
          <p:cNvPr id="12" name="Picture 11" descr="A picture containing outdoor, person, person&#10;&#10;Description automatically generated">
            <a:extLst>
              <a:ext uri="{FF2B5EF4-FFF2-40B4-BE49-F238E27FC236}">
                <a16:creationId xmlns:a16="http://schemas.microsoft.com/office/drawing/2014/main" id="{051FD22C-6521-68AE-A8BB-9365CDA1D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253" y="3393282"/>
            <a:ext cx="4545359" cy="607504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CC26DD-EEAF-CF31-094B-F3A8DA1D2972}"/>
              </a:ext>
            </a:extLst>
          </p:cNvPr>
          <p:cNvCxnSpPr>
            <a:cxnSpLocks/>
          </p:cNvCxnSpPr>
          <p:nvPr/>
        </p:nvCxnSpPr>
        <p:spPr>
          <a:xfrm>
            <a:off x="1676519" y="10302240"/>
            <a:ext cx="2020812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380941-A4BC-F823-B0DC-8463B04F91D9}"/>
              </a:ext>
            </a:extLst>
          </p:cNvPr>
          <p:cNvCxnSpPr/>
          <p:nvPr/>
        </p:nvCxnSpPr>
        <p:spPr>
          <a:xfrm flipH="1">
            <a:off x="14578272" y="2529366"/>
            <a:ext cx="34806" cy="78028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56200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797919" hangingPunct="1"/>
            <a:fld id="{EE4F68A0-3839-4678-B8B7-5DCEDD2D6A95}" type="slidenum">
              <a:rPr lang="en-US" b="0" kern="1200">
                <a:latin typeface="Helvetica Narrow"/>
                <a:ea typeface="+mn-ea"/>
                <a:cs typeface="+mn-cs"/>
              </a:rPr>
              <a:pPr defTabSz="1797919" hangingPunct="1"/>
              <a:t>20</a:t>
            </a:fld>
            <a:endParaRPr lang="en-US" b="0" kern="1200">
              <a:latin typeface="Helvetica Narrow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06CAD4-0084-A626-8373-9822539D1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237476"/>
              </p:ext>
            </p:extLst>
          </p:nvPr>
        </p:nvGraphicFramePr>
        <p:xfrm>
          <a:off x="5323522" y="8951308"/>
          <a:ext cx="13736955" cy="2780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68478">
                  <a:extLst>
                    <a:ext uri="{9D8B030D-6E8A-4147-A177-3AD203B41FA5}">
                      <a16:colId xmlns:a16="http://schemas.microsoft.com/office/drawing/2014/main" val="2296555951"/>
                    </a:ext>
                  </a:extLst>
                </a:gridCol>
                <a:gridCol w="6868477">
                  <a:extLst>
                    <a:ext uri="{9D8B030D-6E8A-4147-A177-3AD203B41FA5}">
                      <a16:colId xmlns:a16="http://schemas.microsoft.com/office/drawing/2014/main" val="2789551223"/>
                    </a:ext>
                  </a:extLst>
                </a:gridCol>
              </a:tblGrid>
              <a:tr h="2065867">
                <a:tc>
                  <a:txBody>
                    <a:bodyPr/>
                    <a:lstStyle/>
                    <a:p>
                      <a:pPr marL="0" marR="0" lvl="0" indent="0" algn="ctr" defTabSz="17977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Headquarters</a:t>
                      </a:r>
                      <a:br>
                        <a:rPr lang="en-US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301-866-2070</a:t>
                      </a:r>
                      <a:b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</a:br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22111 Three Notch Road</a:t>
                      </a:r>
                      <a:b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</a:br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Roboto"/>
                        </a:rPr>
                        <a:t>Lexington Park, MD 20653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29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Panama City Beach</a:t>
                      </a:r>
                      <a:br>
                        <a:rPr lang="en-US" dirty="0"/>
                      </a:br>
                      <a:r>
                        <a:rPr lang="en-US" sz="3529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850-775-4904</a:t>
                      </a:r>
                      <a:br>
                        <a:rPr lang="en-US" sz="3529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529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1813 Thomas Drive</a:t>
                      </a:r>
                      <a:br>
                        <a:rPr lang="en-US" sz="3529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3529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Panama City Beach, FL 32408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14582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4204F3-EDF9-FB75-06E6-7D8291124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91347"/>
              </p:ext>
            </p:extLst>
          </p:nvPr>
        </p:nvGraphicFramePr>
        <p:xfrm>
          <a:off x="5323521" y="3473002"/>
          <a:ext cx="13736955" cy="1273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36955">
                  <a:extLst>
                    <a:ext uri="{9D8B030D-6E8A-4147-A177-3AD203B41FA5}">
                      <a16:colId xmlns:a16="http://schemas.microsoft.com/office/drawing/2014/main" val="2098002654"/>
                    </a:ext>
                  </a:extLst>
                </a:gridCol>
              </a:tblGrid>
              <a:tr h="633307">
                <a:tc>
                  <a:txBody>
                    <a:bodyPr/>
                    <a:lstStyle/>
                    <a:p>
                      <a:pPr marL="0" marR="0" lvl="0" indent="0" algn="ctr" defTabSz="17977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AVIAN Inc.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980696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17977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John DeHart (</a:t>
                      </a:r>
                      <a:r>
                        <a:rPr lang="en-US" dirty="0">
                          <a:hlinkClick r:id="rId2"/>
                        </a:rPr>
                        <a:t>jdehart@avian.com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90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738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3380" y="5227545"/>
            <a:ext cx="10780738" cy="4824132"/>
          </a:xfrm>
        </p:spPr>
        <p:txBody>
          <a:bodyPr/>
          <a:lstStyle/>
          <a:p>
            <a:r>
              <a:rPr lang="en-US" dirty="0"/>
              <a:t>Creating Mission Models using </a:t>
            </a:r>
            <a:r>
              <a:rPr lang="en-US" dirty="0" err="1"/>
              <a:t>SysML</a:t>
            </a:r>
            <a:r>
              <a:rPr lang="en-US" dirty="0"/>
              <a:t> and Cameo Systems Modeler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3AA71-37B6-8371-DDF8-295CF18F381C}"/>
              </a:ext>
            </a:extLst>
          </p:cNvPr>
          <p:cNvSpPr txBox="1"/>
          <p:nvPr/>
        </p:nvSpPr>
        <p:spPr>
          <a:xfrm>
            <a:off x="873380" y="9841314"/>
            <a:ext cx="39549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John K. DeHart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jdehart@avian.com</a:t>
            </a:r>
          </a:p>
        </p:txBody>
      </p:sp>
    </p:spTree>
    <p:extLst>
      <p:ext uri="{BB962C8B-B14F-4D97-AF65-F5344CB8AC3E}">
        <p14:creationId xmlns:p14="http://schemas.microsoft.com/office/powerpoint/2010/main" val="24990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3009-FF60-A2F4-0BAB-8E2F3A72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AVIAN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7950-3402-10BF-AF43-AFE3A9ADA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Avian is a leading Service-Disabled, Veteran Owned Small Business (SDVOSB) with all the responsiveness and reachability of a small business and the resources of a large one (≈ 250 employees)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Our Capability </a:t>
            </a:r>
          </a:p>
          <a:p>
            <a:pPr lvl="1"/>
            <a:r>
              <a:rPr lang="en-US" dirty="0"/>
              <a:t>Provide skilled modelers at all levels of expertise Provide an initial “Assist Team” to assess capability needs Provide a functional environment with use of floating Cameo licenses Ability to produce modelers through organic training environment.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AVIAN’s Involvement in MBSE</a:t>
            </a:r>
          </a:p>
          <a:p>
            <a:pPr lvl="1"/>
            <a:r>
              <a:rPr lang="en-US" dirty="0"/>
              <a:t>Direct support to the NAVAIR / NAWCAD Systems Engineering Transformation (SET) team to build the processes and methodology necessary to implement MBSE at the organization level.</a:t>
            </a:r>
          </a:p>
          <a:p>
            <a:pPr lvl="1"/>
            <a:r>
              <a:rPr lang="en-US" dirty="0"/>
              <a:t>Direct support to SET for MBSE courseware development and training.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0B765-F6B4-41C9-F58E-5CAED0AB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7E9E5-426A-570E-AF6D-EE5B394B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818" y="0"/>
            <a:ext cx="5888182" cy="238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6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E5AF-5CFC-4394-B4DA-8BD50631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1" y="0"/>
            <a:ext cx="21945600" cy="1613647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9AD52-A51F-4D09-8A31-920E068E7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Mission Modeling in </a:t>
            </a:r>
            <a:r>
              <a:rPr lang="en-US" dirty="0" err="1"/>
              <a:t>SysML</a:t>
            </a:r>
            <a:endParaRPr lang="en-US" dirty="0"/>
          </a:p>
          <a:p>
            <a:pPr lvl="1"/>
            <a:r>
              <a:rPr lang="en-US" dirty="0"/>
              <a:t>What is the purpose of a model? </a:t>
            </a:r>
            <a:r>
              <a:rPr lang="en-US" dirty="0">
                <a:sym typeface="Wingdings" panose="05000000000000000000" pitchFamily="2" charset="2"/>
              </a:rPr>
              <a:t> To Inform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Inform a document, simulation, analysis, etc.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Think of it like playing Risk.. </a:t>
            </a:r>
          </a:p>
          <a:p>
            <a:pPr lvl="2"/>
            <a:r>
              <a:rPr lang="en-US" u="sng" dirty="0">
                <a:sym typeface="Wingdings" panose="05000000000000000000" pitchFamily="2" charset="2"/>
              </a:rPr>
              <a:t>Set the board up</a:t>
            </a:r>
            <a:r>
              <a:rPr lang="en-US" dirty="0">
                <a:sym typeface="Wingdings" panose="05000000000000000000" pitchFamily="2" charset="2"/>
              </a:rPr>
              <a:t>  play the game analyze your loss</a:t>
            </a:r>
          </a:p>
          <a:p>
            <a:pPr lvl="1"/>
            <a:endParaRPr lang="en-US" dirty="0"/>
          </a:p>
          <a:p>
            <a:r>
              <a:rPr lang="en-US" dirty="0"/>
              <a:t>Agenda</a:t>
            </a:r>
          </a:p>
          <a:p>
            <a:pPr lvl="1"/>
            <a:r>
              <a:rPr lang="en-US" dirty="0"/>
              <a:t>Some general modeling observations</a:t>
            </a:r>
          </a:p>
          <a:p>
            <a:pPr lvl="1"/>
            <a:r>
              <a:rPr lang="en-US" dirty="0"/>
              <a:t>Demo - Example mission laydown model</a:t>
            </a:r>
          </a:p>
          <a:p>
            <a:pPr lvl="1"/>
            <a:r>
              <a:rPr lang="en-US" dirty="0"/>
              <a:t>Demo - Example arrow</a:t>
            </a:r>
          </a:p>
          <a:p>
            <a:pPr lvl="1"/>
            <a:r>
              <a:rPr lang="en-US" dirty="0"/>
              <a:t>Wrap-up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1F767-5173-4455-8A66-AFE9906B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7919" hangingPunct="1"/>
            <a:fld id="{EE4F68A0-3839-4678-B8B7-5DCEDD2D6A95}" type="slidenum">
              <a:rPr lang="en-US" b="0" kern="1200">
                <a:solidFill>
                  <a:srgbClr val="FFFFFF"/>
                </a:solidFill>
                <a:latin typeface="Helvetica Narrow"/>
                <a:ea typeface="+mn-ea"/>
                <a:cs typeface="+mn-cs"/>
              </a:rPr>
              <a:pPr defTabSz="1797919" hangingPunct="1"/>
              <a:t>6</a:t>
            </a:fld>
            <a:endParaRPr lang="en-US" b="0" kern="1200">
              <a:solidFill>
                <a:srgbClr val="FFFFFF"/>
              </a:solidFill>
              <a:latin typeface="Helvetica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95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0CBF-6A79-6554-2F6C-574C7A09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Containment Trees, Models, and Instances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C6924-5A13-D73D-91B4-CE07AC08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B1D7864-DDD7-5FFD-75A7-B365DAA00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89" r="46070" b="45772"/>
          <a:stretch/>
        </p:blipFill>
        <p:spPr>
          <a:xfrm>
            <a:off x="1530100" y="3662161"/>
            <a:ext cx="5749277" cy="63982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36C34-36A8-C4F9-2178-C013096E1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5253" y="4179876"/>
            <a:ext cx="6692285" cy="5381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CAC896-55E9-548C-EE77-44CB6107B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996" y="4409973"/>
            <a:ext cx="4718829" cy="4921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CCCF7-B2DD-072A-3E04-88C188605A5E}"/>
              </a:ext>
            </a:extLst>
          </p:cNvPr>
          <p:cNvSpPr txBox="1"/>
          <p:nvPr/>
        </p:nvSpPr>
        <p:spPr>
          <a:xfrm>
            <a:off x="3427151" y="7311926"/>
            <a:ext cx="2048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SysML</a:t>
            </a:r>
            <a:endParaRPr lang="en-US" i="1" dirty="0"/>
          </a:p>
          <a:p>
            <a:r>
              <a:rPr lang="en-US" sz="1600" i="1" dirty="0"/>
              <a:t>(it’s the white area)</a:t>
            </a:r>
            <a:endParaRPr lang="en-US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B4479A-93BF-F647-9DE5-90BD7A4C2376}"/>
              </a:ext>
            </a:extLst>
          </p:cNvPr>
          <p:cNvGrpSpPr/>
          <p:nvPr/>
        </p:nvGrpSpPr>
        <p:grpSpPr>
          <a:xfrm>
            <a:off x="4451630" y="2238379"/>
            <a:ext cx="4912366" cy="4318676"/>
            <a:chOff x="4841594" y="4045323"/>
            <a:chExt cx="2827469" cy="215933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FAA97EC-0A93-CD3D-DB84-9EED87D44788}"/>
                </a:ext>
              </a:extLst>
            </p:cNvPr>
            <p:cNvSpPr/>
            <p:nvPr/>
          </p:nvSpPr>
          <p:spPr>
            <a:xfrm>
              <a:off x="5537165" y="4045323"/>
              <a:ext cx="2131898" cy="5692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This is where we make a model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EEDD9E-6C20-D61A-4625-5B802D17E97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5318404" y="4329934"/>
              <a:ext cx="218761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11FDE25-55E8-B451-0C25-B036F568C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1594" y="4329934"/>
              <a:ext cx="476810" cy="187472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6B9EE7-D693-BC0E-36A5-742F5CFE6491}"/>
              </a:ext>
            </a:extLst>
          </p:cNvPr>
          <p:cNvSpPr txBox="1"/>
          <p:nvPr/>
        </p:nvSpPr>
        <p:spPr>
          <a:xfrm>
            <a:off x="16630853" y="7311925"/>
            <a:ext cx="2048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Model</a:t>
            </a:r>
          </a:p>
          <a:p>
            <a:r>
              <a:rPr lang="en-US" sz="1600" i="1" dirty="0"/>
              <a:t>(it’s the white area)</a:t>
            </a:r>
            <a:endParaRPr lang="en-US" i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033D3E-DE54-83BA-C4A4-F4C246D3D8A1}"/>
              </a:ext>
            </a:extLst>
          </p:cNvPr>
          <p:cNvGrpSpPr/>
          <p:nvPr/>
        </p:nvGrpSpPr>
        <p:grpSpPr>
          <a:xfrm>
            <a:off x="17863838" y="2180710"/>
            <a:ext cx="4449370" cy="4113410"/>
            <a:chOff x="4983697" y="4045323"/>
            <a:chExt cx="2685366" cy="205670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D599A8E1-60C9-28F5-EE85-2F7B67C63E5A}"/>
                </a:ext>
              </a:extLst>
            </p:cNvPr>
            <p:cNvSpPr/>
            <p:nvPr/>
          </p:nvSpPr>
          <p:spPr>
            <a:xfrm>
              <a:off x="5537165" y="4045323"/>
              <a:ext cx="2131898" cy="5692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This is where we make an instance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355D78-0F06-45ED-97E5-ED3A47AA91B4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5318404" y="4329934"/>
              <a:ext cx="218761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E901219-1455-BE3F-3043-B8F840831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83697" y="4329935"/>
              <a:ext cx="334707" cy="177209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19FF341-079C-CC33-9820-6C487DC031E0}"/>
              </a:ext>
            </a:extLst>
          </p:cNvPr>
          <p:cNvSpPr txBox="1"/>
          <p:nvPr/>
        </p:nvSpPr>
        <p:spPr>
          <a:xfrm>
            <a:off x="10169945" y="3825198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model view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027167B-8B40-D9E9-E088-C5DF7DEBDD6A}"/>
              </a:ext>
            </a:extLst>
          </p:cNvPr>
          <p:cNvSpPr/>
          <p:nvPr/>
        </p:nvSpPr>
        <p:spPr>
          <a:xfrm>
            <a:off x="7348671" y="6557054"/>
            <a:ext cx="1946031" cy="627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Instance of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9B868C-E190-AF96-64BC-11984F026B16}"/>
              </a:ext>
            </a:extLst>
          </p:cNvPr>
          <p:cNvSpPr txBox="1"/>
          <p:nvPr/>
        </p:nvSpPr>
        <p:spPr>
          <a:xfrm>
            <a:off x="18398176" y="3555570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Instance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326657D-0DD0-9E32-9897-207D462729A0}"/>
              </a:ext>
            </a:extLst>
          </p:cNvPr>
          <p:cNvSpPr/>
          <p:nvPr/>
        </p:nvSpPr>
        <p:spPr>
          <a:xfrm>
            <a:off x="14236706" y="6557054"/>
            <a:ext cx="1946031" cy="627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STK, Catia, </a:t>
            </a:r>
            <a:r>
              <a:rPr lang="en-US" sz="1800" dirty="0" err="1"/>
              <a:t>etc</a:t>
            </a:r>
            <a:endParaRPr lang="en-US" sz="18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5359C6-7032-D9F5-0B66-9A8E8F55E439}"/>
              </a:ext>
            </a:extLst>
          </p:cNvPr>
          <p:cNvGrpSpPr/>
          <p:nvPr/>
        </p:nvGrpSpPr>
        <p:grpSpPr>
          <a:xfrm>
            <a:off x="18398176" y="6858001"/>
            <a:ext cx="1534190" cy="4339176"/>
            <a:chOff x="4407596" y="2482931"/>
            <a:chExt cx="925943" cy="216958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4844F44-70C9-B6E5-B04B-F16C8A83DD12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 flipV="1">
              <a:off x="4929500" y="4650624"/>
              <a:ext cx="404039" cy="18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B4CB49A-D639-625F-7D37-2B8158F06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7596" y="2482931"/>
              <a:ext cx="925943" cy="216769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ADD5007-124F-06AA-53C8-CF54C2895EE4}"/>
              </a:ext>
            </a:extLst>
          </p:cNvPr>
          <p:cNvSpPr/>
          <p:nvPr/>
        </p:nvSpPr>
        <p:spPr>
          <a:xfrm>
            <a:off x="4183902" y="10505882"/>
            <a:ext cx="15079016" cy="13825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4400" b="0" kern="1200" dirty="0">
                <a:solidFill>
                  <a:prstClr val="white"/>
                </a:solidFill>
                <a:latin typeface="Calibri" panose="020F0502020204030204"/>
              </a:rPr>
              <a:t>When I start to build the mission model, I’m looking for a way to build this type of instance from the </a:t>
            </a:r>
            <a:r>
              <a:rPr lang="en-US" sz="4400" b="0" kern="1200" dirty="0" err="1">
                <a:solidFill>
                  <a:prstClr val="white"/>
                </a:solidFill>
                <a:latin typeface="Calibri" panose="020F0502020204030204"/>
              </a:rPr>
              <a:t>SysML</a:t>
            </a:r>
            <a:r>
              <a:rPr lang="en-US" sz="4400" b="0" kern="1200" dirty="0">
                <a:solidFill>
                  <a:prstClr val="white"/>
                </a:solidFill>
                <a:latin typeface="Calibri" panose="020F0502020204030204"/>
              </a:rPr>
              <a:t> model.</a:t>
            </a:r>
          </a:p>
        </p:txBody>
      </p:sp>
    </p:spTree>
    <p:extLst>
      <p:ext uri="{BB962C8B-B14F-4D97-AF65-F5344CB8AC3E}">
        <p14:creationId xmlns:p14="http://schemas.microsoft.com/office/powerpoint/2010/main" val="55395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0ACB-260F-6873-F0B2-10147AC1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Purpose, Objectives, Goals,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F9AA3-F0D8-9171-DE0F-10267AC34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start modeling, we need to define a clear purpose, objective, goals, and scope</a:t>
            </a:r>
          </a:p>
          <a:p>
            <a:pPr lvl="1"/>
            <a:r>
              <a:rPr lang="en-US" dirty="0"/>
              <a:t>What is the model informing? (a document, a sim, an analysis)</a:t>
            </a:r>
          </a:p>
          <a:p>
            <a:pPr lvl="1"/>
            <a:r>
              <a:rPr lang="en-US" dirty="0"/>
              <a:t>Do we need to inform structure? How does one do this?</a:t>
            </a:r>
          </a:p>
          <a:p>
            <a:pPr lvl="1"/>
            <a:r>
              <a:rPr lang="en-US" dirty="0"/>
              <a:t>How about </a:t>
            </a:r>
            <a:r>
              <a:rPr lang="en-US" b="1" i="1" dirty="0"/>
              <a:t>Mission Critical parameters</a:t>
            </a:r>
            <a:r>
              <a:rPr lang="en-US" dirty="0"/>
              <a:t>?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E021F-B3D6-D349-BB6D-F249FE05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1873C0-5C43-9620-2D8B-3951F99B4FD6}"/>
              </a:ext>
            </a:extLst>
          </p:cNvPr>
          <p:cNvGrpSpPr/>
          <p:nvPr/>
        </p:nvGrpSpPr>
        <p:grpSpPr>
          <a:xfrm>
            <a:off x="3523500" y="9275694"/>
            <a:ext cx="17336999" cy="2459872"/>
            <a:chOff x="5476109" y="10918814"/>
            <a:chExt cx="12526848" cy="134100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2D20EC-D478-977C-E17A-EAC5A89C8EB8}"/>
                </a:ext>
              </a:extLst>
            </p:cNvPr>
            <p:cNvSpPr/>
            <p:nvPr/>
          </p:nvSpPr>
          <p:spPr>
            <a:xfrm>
              <a:off x="5476109" y="10918814"/>
              <a:ext cx="12526848" cy="134100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9FA6C09-416B-20F4-AAD6-042B4910FCFF}"/>
                </a:ext>
              </a:extLst>
            </p:cNvPr>
            <p:cNvSpPr/>
            <p:nvPr/>
          </p:nvSpPr>
          <p:spPr>
            <a:xfrm>
              <a:off x="6049455" y="11116047"/>
              <a:ext cx="2735672" cy="9144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Systems model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5A52FFB-3C1E-EBBE-960F-21E83CF13638}"/>
                </a:ext>
              </a:extLst>
            </p:cNvPr>
            <p:cNvSpPr/>
            <p:nvPr/>
          </p:nvSpPr>
          <p:spPr>
            <a:xfrm>
              <a:off x="10419893" y="11116047"/>
              <a:ext cx="2735672" cy="914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Simulation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9DE4178-B90F-2A7C-73C6-9C6A428A5402}"/>
                </a:ext>
              </a:extLst>
            </p:cNvPr>
            <p:cNvSpPr/>
            <p:nvPr/>
          </p:nvSpPr>
          <p:spPr>
            <a:xfrm>
              <a:off x="14790331" y="11116047"/>
              <a:ext cx="2735672" cy="9144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C846FF1-8449-B48A-34E3-D8EC41E68088}"/>
                </a:ext>
              </a:extLst>
            </p:cNvPr>
            <p:cNvSpPr/>
            <p:nvPr/>
          </p:nvSpPr>
          <p:spPr>
            <a:xfrm>
              <a:off x="9144000" y="11304662"/>
              <a:ext cx="982002" cy="53717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0FF3F48-1E93-6A7C-CCCD-9985F4A6D8E2}"/>
                </a:ext>
              </a:extLst>
            </p:cNvPr>
            <p:cNvSpPr/>
            <p:nvPr/>
          </p:nvSpPr>
          <p:spPr>
            <a:xfrm>
              <a:off x="13481947" y="11304662"/>
              <a:ext cx="982002" cy="53717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73F5A8-894A-5349-505A-B2ADA947B528}"/>
              </a:ext>
            </a:extLst>
          </p:cNvPr>
          <p:cNvGrpSpPr/>
          <p:nvPr/>
        </p:nvGrpSpPr>
        <p:grpSpPr>
          <a:xfrm>
            <a:off x="15699722" y="7064075"/>
            <a:ext cx="6703165" cy="3153752"/>
            <a:chOff x="4061079" y="4045323"/>
            <a:chExt cx="4250124" cy="157687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393E80F-ACFF-0986-622F-B69CCCD7DA46}"/>
                </a:ext>
              </a:extLst>
            </p:cNvPr>
            <p:cNvSpPr/>
            <p:nvPr/>
          </p:nvSpPr>
          <p:spPr>
            <a:xfrm>
              <a:off x="5537167" y="4045323"/>
              <a:ext cx="2774036" cy="6938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defTabSz="1828800" hangingPunct="1"/>
              <a:r>
                <a:rPr lang="en-US" sz="4400" b="0" kern="1200" dirty="0">
                  <a:solidFill>
                    <a:prstClr val="white"/>
                  </a:solidFill>
                  <a:latin typeface="Calibri" panose="020F0502020204030204"/>
                </a:rPr>
                <a:t>This is simply not an arrow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1FB3D5-E5C1-26EF-7075-B036EDAE87FB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042555" y="4392262"/>
              <a:ext cx="49461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9F51F45-E05F-091D-1A52-DE7A778675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1079" y="4392262"/>
              <a:ext cx="981475" cy="122993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266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F76C-9CB1-25B5-0149-984E710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Informed and Informing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3B0B-6FDB-9B2C-3DB5-DB26B0D3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671" y="2397026"/>
            <a:ext cx="11335329" cy="9051926"/>
          </a:xfrm>
        </p:spPr>
        <p:txBody>
          <a:bodyPr/>
          <a:lstStyle/>
          <a:p>
            <a:r>
              <a:rPr lang="en-US" dirty="0"/>
              <a:t>Models should </a:t>
            </a:r>
            <a:r>
              <a:rPr lang="en-US" b="1" dirty="0"/>
              <a:t>inform</a:t>
            </a:r>
            <a:r>
              <a:rPr lang="en-US" dirty="0"/>
              <a:t> and </a:t>
            </a:r>
            <a:r>
              <a:rPr lang="en-US" b="1" dirty="0"/>
              <a:t>be</a:t>
            </a:r>
            <a:r>
              <a:rPr lang="en-US" dirty="0"/>
              <a:t> </a:t>
            </a:r>
            <a:r>
              <a:rPr lang="en-US" b="1" dirty="0"/>
              <a:t>informed </a:t>
            </a:r>
            <a:r>
              <a:rPr lang="en-US" dirty="0"/>
              <a:t>by other models to avoid creating malformed models</a:t>
            </a:r>
          </a:p>
          <a:p>
            <a:r>
              <a:rPr lang="en-US" dirty="0"/>
              <a:t>SE provides </a:t>
            </a:r>
            <a:r>
              <a:rPr lang="en-US" b="1" i="1" dirty="0"/>
              <a:t>Mission Critical Information</a:t>
            </a:r>
          </a:p>
          <a:p>
            <a:pPr lvl="1"/>
            <a:r>
              <a:rPr lang="en-US" i="1" dirty="0"/>
              <a:t>What information does the simulation need? </a:t>
            </a:r>
          </a:p>
          <a:p>
            <a:pPr marL="898883" lvl="1" indent="0" algn="ctr">
              <a:buNone/>
            </a:pPr>
            <a:r>
              <a:rPr lang="en-US" b="1" i="1" u="sng" dirty="0"/>
              <a:t>Well All of it…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1349-52EB-4A5E-486E-410650EB3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C969C-C7F6-AA2B-4FBF-EC3F404F2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4877" y="2016543"/>
            <a:ext cx="4497678" cy="97532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0A2E45-218F-D43D-4710-0A16A9231D7B}"/>
              </a:ext>
            </a:extLst>
          </p:cNvPr>
          <p:cNvGrpSpPr/>
          <p:nvPr/>
        </p:nvGrpSpPr>
        <p:grpSpPr>
          <a:xfrm flipH="1">
            <a:off x="15755816" y="2312292"/>
            <a:ext cx="4407877" cy="1138442"/>
            <a:chOff x="4698076" y="4045323"/>
            <a:chExt cx="2970986" cy="5692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D082DFA-65CE-EC38-EA2B-89A99FD8C8DE}"/>
                </a:ext>
              </a:extLst>
            </p:cNvPr>
            <p:cNvSpPr/>
            <p:nvPr/>
          </p:nvSpPr>
          <p:spPr>
            <a:xfrm>
              <a:off x="5537164" y="4045323"/>
              <a:ext cx="2131898" cy="5692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What does this model inform?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D4C344F-E06F-3558-9138-6527A10A2F4B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5318404" y="4329934"/>
              <a:ext cx="218761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15F2976-F8B4-CA7B-CB11-A76DA955FC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076" y="4329935"/>
              <a:ext cx="620329" cy="28460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934BBC-E24C-924E-860E-421C77AD718B}"/>
              </a:ext>
            </a:extLst>
          </p:cNvPr>
          <p:cNvGrpSpPr/>
          <p:nvPr/>
        </p:nvGrpSpPr>
        <p:grpSpPr>
          <a:xfrm>
            <a:off x="11555899" y="4986247"/>
            <a:ext cx="6257935" cy="2780107"/>
            <a:chOff x="8560133" y="9954412"/>
            <a:chExt cx="6619445" cy="218602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5EEBDDD-5679-9610-7038-442B3058CFEE}"/>
                </a:ext>
              </a:extLst>
            </p:cNvPr>
            <p:cNvSpPr/>
            <p:nvPr/>
          </p:nvSpPr>
          <p:spPr>
            <a:xfrm>
              <a:off x="8560133" y="11226038"/>
              <a:ext cx="2735672" cy="9144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Systems model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ACB36E-F967-B2C9-4E65-B64CC997F418}"/>
                </a:ext>
              </a:extLst>
            </p:cNvPr>
            <p:cNvSpPr/>
            <p:nvPr/>
          </p:nvSpPr>
          <p:spPr>
            <a:xfrm>
              <a:off x="10451013" y="9954412"/>
              <a:ext cx="2735672" cy="914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Simulation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DFB384A-CC33-A720-056B-80110A696375}"/>
                </a:ext>
              </a:extLst>
            </p:cNvPr>
            <p:cNvSpPr/>
            <p:nvPr/>
          </p:nvSpPr>
          <p:spPr>
            <a:xfrm>
              <a:off x="12476510" y="11224946"/>
              <a:ext cx="2703068" cy="9144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Analysis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BE56BA-AE38-F086-4317-0808BC68AC68}"/>
              </a:ext>
            </a:extLst>
          </p:cNvPr>
          <p:cNvCxnSpPr>
            <a:stCxn id="15" idx="0"/>
            <a:endCxn id="16" idx="1"/>
          </p:cNvCxnSpPr>
          <p:nvPr/>
        </p:nvCxnSpPr>
        <p:spPr>
          <a:xfrm flipV="1">
            <a:off x="12849033" y="5567697"/>
            <a:ext cx="494479" cy="1035757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F00B26-C60B-1A03-D386-D5AB813D1D58}"/>
              </a:ext>
            </a:extLst>
          </p:cNvPr>
          <p:cNvCxnSpPr>
            <a:endCxn id="17" idx="0"/>
          </p:cNvCxnSpPr>
          <p:nvPr/>
        </p:nvCxnSpPr>
        <p:spPr>
          <a:xfrm>
            <a:off x="15929780" y="5567697"/>
            <a:ext cx="606332" cy="1034368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73E7B9-EB7F-8B51-1BC8-AB4C1977B3D2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14142167" y="7183515"/>
            <a:ext cx="1116223" cy="1389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F391B7-9513-47FE-6300-D2918E8FA0BA}"/>
              </a:ext>
            </a:extLst>
          </p:cNvPr>
          <p:cNvGrpSpPr/>
          <p:nvPr/>
        </p:nvGrpSpPr>
        <p:grpSpPr>
          <a:xfrm flipH="1">
            <a:off x="11901052" y="7183515"/>
            <a:ext cx="3942974" cy="3180870"/>
            <a:chOff x="5318405" y="3221476"/>
            <a:chExt cx="2596085" cy="159043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FD08367-241F-D2D6-951F-8AC4E59FB614}"/>
                </a:ext>
              </a:extLst>
            </p:cNvPr>
            <p:cNvSpPr/>
            <p:nvPr/>
          </p:nvSpPr>
          <p:spPr>
            <a:xfrm>
              <a:off x="5537164" y="4045323"/>
              <a:ext cx="2377326" cy="7665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 defTabSz="1828800" hangingPunct="1"/>
              <a:r>
                <a:rPr lang="en-US" sz="3600" b="0" kern="1200" dirty="0">
                  <a:solidFill>
                    <a:prstClr val="white"/>
                  </a:solidFill>
                  <a:latin typeface="Calibri" panose="020F0502020204030204"/>
                </a:rPr>
                <a:t>Not just data, but data and form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545245D-29E3-51B7-B11D-AB15148B1855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>
              <a:off x="5318405" y="4428617"/>
              <a:ext cx="21875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CAD718-8A71-8610-B908-FACB05C36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8405" y="3221476"/>
              <a:ext cx="682532" cy="120714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70719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3ds"/>
        <a:ea typeface="3ds"/>
        <a:cs typeface="3ds"/>
      </a:majorFont>
      <a:minorFont>
        <a:latin typeface="3ds"/>
        <a:ea typeface="3ds"/>
        <a:cs typeface="3d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VIAN_Powerpoint template 2016">
  <a:themeElements>
    <a:clrScheme name="AVIAN LLC">
      <a:dk1>
        <a:srgbClr val="000000"/>
      </a:dk1>
      <a:lt1>
        <a:srgbClr val="FFFFFF"/>
      </a:lt1>
      <a:dk2>
        <a:srgbClr val="C22429"/>
      </a:dk2>
      <a:lt2>
        <a:srgbClr val="D1D3D4"/>
      </a:lt2>
      <a:accent1>
        <a:srgbClr val="A7A9AC"/>
      </a:accent1>
      <a:accent2>
        <a:srgbClr val="114174"/>
      </a:accent2>
      <a:accent3>
        <a:srgbClr val="A7A9AC"/>
      </a:accent3>
      <a:accent4>
        <a:srgbClr val="D1D3D4"/>
      </a:accent4>
      <a:accent5>
        <a:srgbClr val="C22429"/>
      </a:accent5>
      <a:accent6>
        <a:srgbClr val="FFFFFF"/>
      </a:accent6>
      <a:hlink>
        <a:srgbClr val="0000FF"/>
      </a:hlink>
      <a:folHlink>
        <a:srgbClr val="800080"/>
      </a:folHlink>
    </a:clrScheme>
    <a:fontScheme name="AVIAN font theme">
      <a:majorFont>
        <a:latin typeface="Helvetica Narrow"/>
        <a:ea typeface=""/>
        <a:cs typeface=""/>
      </a:majorFont>
      <a:minorFont>
        <a:latin typeface="Helvetica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3ds"/>
        <a:ea typeface="3ds"/>
        <a:cs typeface="3ds"/>
      </a:majorFont>
      <a:minorFont>
        <a:latin typeface="3ds"/>
        <a:ea typeface="3ds"/>
        <a:cs typeface="3d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8965f906-c4b0-4dd1-b47d-0e6c58d820c1}" enabled="0" method="" siteId="{8965f906-c4b0-4dd1-b47d-0e6c58d820c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1392</Words>
  <Application>Microsoft Office PowerPoint</Application>
  <PresentationFormat>Custom</PresentationFormat>
  <Paragraphs>166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3ds</vt:lpstr>
      <vt:lpstr>Arial</vt:lpstr>
      <vt:lpstr>Calibri</vt:lpstr>
      <vt:lpstr>Calibri Light</vt:lpstr>
      <vt:lpstr>Helvetica Light</vt:lpstr>
      <vt:lpstr>Helvetica Narrow</vt:lpstr>
      <vt:lpstr>Helvetica Neue</vt:lpstr>
      <vt:lpstr>Helvetica Neue Light</vt:lpstr>
      <vt:lpstr>Oswald</vt:lpstr>
      <vt:lpstr>Roboto</vt:lpstr>
      <vt:lpstr>Söhne</vt:lpstr>
      <vt:lpstr>White</vt:lpstr>
      <vt:lpstr>AVIAN_Powerpoint template 2016</vt:lpstr>
      <vt:lpstr>Office Theme</vt:lpstr>
      <vt:lpstr>Creating Mission Models using SysML and Cameo Systems Modeler</vt:lpstr>
      <vt:lpstr>John DeHart</vt:lpstr>
      <vt:lpstr>PowerPoint Presentation</vt:lpstr>
      <vt:lpstr>Creating Mission Models using SysML and Cameo Systems Modeler </vt:lpstr>
      <vt:lpstr>About AVIAN</vt:lpstr>
      <vt:lpstr>Introductions</vt:lpstr>
      <vt:lpstr>Containment Trees, Models, and Instances</vt:lpstr>
      <vt:lpstr>Defining Purpose, Objectives, Goals, and Scope</vt:lpstr>
      <vt:lpstr>Creating Informed and Informing Models</vt:lpstr>
      <vt:lpstr>Treeview and Model Instances</vt:lpstr>
      <vt:lpstr>Thinking About Model Structure</vt:lpstr>
      <vt:lpstr>Demo - Building a Simple Mission Model</vt:lpstr>
      <vt:lpstr>PowerPoint Presentation</vt:lpstr>
      <vt:lpstr>Demo - Creating Instance Tables</vt:lpstr>
      <vt:lpstr>Demo - Mission Model Summary</vt:lpstr>
      <vt:lpstr>Using Instances to Inform</vt:lpstr>
      <vt:lpstr>Demo – Middleware (an Arrow) and API</vt:lpstr>
      <vt:lpstr>Demo - Simulation Integration</vt:lpstr>
      <vt:lpstr>Summary and Q&amp;A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John DeHart</cp:lastModifiedBy>
  <cp:revision>13</cp:revision>
  <dcterms:modified xsi:type="dcterms:W3CDTF">2023-05-12T21:04:29Z</dcterms:modified>
</cp:coreProperties>
</file>